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6" r:id="rId7"/>
    <p:sldId id="261" r:id="rId8"/>
    <p:sldId id="262" r:id="rId9"/>
    <p:sldId id="267" r:id="rId10"/>
    <p:sldId id="268" r:id="rId11"/>
    <p:sldId id="269" r:id="rId12"/>
    <p:sldId id="263" r:id="rId13"/>
    <p:sldId id="264" r:id="rId14"/>
    <p:sldId id="265" r:id="rId15"/>
    <p:sldId id="270" r:id="rId16"/>
    <p:sldId id="271" r:id="rId17"/>
    <p:sldId id="272" r:id="rId18"/>
    <p:sldId id="274" r:id="rId19"/>
    <p:sldId id="273" r:id="rId20"/>
    <p:sldId id="279" r:id="rId21"/>
    <p:sldId id="275" r:id="rId22"/>
    <p:sldId id="276" r:id="rId23"/>
    <p:sldId id="277" r:id="rId24"/>
    <p:sldId id="280" r:id="rId25"/>
    <p:sldId id="281" r:id="rId26"/>
    <p:sldId id="278" r:id="rId27"/>
    <p:sldId id="282" r:id="rId28"/>
    <p:sldId id="283" r:id="rId29"/>
    <p:sldId id="284" r:id="rId30"/>
    <p:sldId id="286" r:id="rId31"/>
    <p:sldId id="287" r:id="rId32"/>
    <p:sldId id="285" r:id="rId33"/>
    <p:sldId id="288" r:id="rId34"/>
    <p:sldId id="289" r:id="rId35"/>
    <p:sldId id="291" r:id="rId36"/>
    <p:sldId id="292" r:id="rId37"/>
    <p:sldId id="290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11" r:id="rId54"/>
    <p:sldId id="308" r:id="rId55"/>
    <p:sldId id="309" r:id="rId56"/>
    <p:sldId id="310" r:id="rId57"/>
    <p:sldId id="313" r:id="rId58"/>
    <p:sldId id="312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30" r:id="rId71"/>
    <p:sldId id="331" r:id="rId72"/>
    <p:sldId id="325" r:id="rId73"/>
    <p:sldId id="326" r:id="rId74"/>
    <p:sldId id="327" r:id="rId75"/>
    <p:sldId id="328" r:id="rId76"/>
    <p:sldId id="395" r:id="rId77"/>
    <p:sldId id="329" r:id="rId78"/>
    <p:sldId id="332" r:id="rId79"/>
    <p:sldId id="333" r:id="rId80"/>
    <p:sldId id="334" r:id="rId81"/>
    <p:sldId id="335" r:id="rId82"/>
    <p:sldId id="342" r:id="rId83"/>
    <p:sldId id="343" r:id="rId84"/>
    <p:sldId id="344" r:id="rId85"/>
    <p:sldId id="336" r:id="rId86"/>
    <p:sldId id="337" r:id="rId87"/>
    <p:sldId id="338" r:id="rId88"/>
    <p:sldId id="339" r:id="rId89"/>
    <p:sldId id="340" r:id="rId90"/>
    <p:sldId id="341" r:id="rId91"/>
    <p:sldId id="345" r:id="rId92"/>
    <p:sldId id="346" r:id="rId93"/>
    <p:sldId id="347" r:id="rId94"/>
    <p:sldId id="348" r:id="rId95"/>
    <p:sldId id="349" r:id="rId96"/>
    <p:sldId id="352" r:id="rId97"/>
    <p:sldId id="351" r:id="rId98"/>
    <p:sldId id="350" r:id="rId99"/>
    <p:sldId id="353" r:id="rId100"/>
    <p:sldId id="354" r:id="rId101"/>
    <p:sldId id="355" r:id="rId102"/>
    <p:sldId id="364" r:id="rId103"/>
    <p:sldId id="356" r:id="rId104"/>
    <p:sldId id="357" r:id="rId105"/>
    <p:sldId id="358" r:id="rId106"/>
    <p:sldId id="359" r:id="rId107"/>
    <p:sldId id="360" r:id="rId108"/>
    <p:sldId id="361" r:id="rId109"/>
    <p:sldId id="362" r:id="rId110"/>
    <p:sldId id="363" r:id="rId111"/>
    <p:sldId id="365" r:id="rId112"/>
    <p:sldId id="366" r:id="rId113"/>
    <p:sldId id="367" r:id="rId114"/>
    <p:sldId id="368" r:id="rId115"/>
    <p:sldId id="369" r:id="rId116"/>
    <p:sldId id="370" r:id="rId117"/>
    <p:sldId id="372" r:id="rId118"/>
    <p:sldId id="371" r:id="rId119"/>
    <p:sldId id="373" r:id="rId120"/>
    <p:sldId id="374" r:id="rId121"/>
    <p:sldId id="375" r:id="rId122"/>
    <p:sldId id="376" r:id="rId123"/>
    <p:sldId id="377" r:id="rId124"/>
    <p:sldId id="378" r:id="rId125"/>
    <p:sldId id="379" r:id="rId126"/>
    <p:sldId id="380" r:id="rId127"/>
    <p:sldId id="381" r:id="rId128"/>
    <p:sldId id="382" r:id="rId129"/>
    <p:sldId id="383" r:id="rId130"/>
    <p:sldId id="384" r:id="rId131"/>
    <p:sldId id="386" r:id="rId132"/>
    <p:sldId id="390" r:id="rId133"/>
    <p:sldId id="391" r:id="rId134"/>
    <p:sldId id="385" r:id="rId135"/>
    <p:sldId id="392" r:id="rId136"/>
    <p:sldId id="393" r:id="rId137"/>
    <p:sldId id="388" r:id="rId138"/>
    <p:sldId id="389" r:id="rId139"/>
    <p:sldId id="387" r:id="rId140"/>
    <p:sldId id="394" r:id="rId1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1296DEC-83E8-4AD2-BBB7-BF6BC6FC1F17}">
          <p14:sldIdLst>
            <p14:sldId id="257"/>
            <p14:sldId id="256"/>
            <p14:sldId id="258"/>
            <p14:sldId id="259"/>
            <p14:sldId id="260"/>
            <p14:sldId id="266"/>
            <p14:sldId id="261"/>
            <p14:sldId id="262"/>
            <p14:sldId id="267"/>
            <p14:sldId id="268"/>
            <p14:sldId id="269"/>
            <p14:sldId id="263"/>
            <p14:sldId id="264"/>
            <p14:sldId id="265"/>
            <p14:sldId id="270"/>
            <p14:sldId id="271"/>
            <p14:sldId id="272"/>
            <p14:sldId id="274"/>
            <p14:sldId id="273"/>
            <p14:sldId id="279"/>
            <p14:sldId id="275"/>
            <p14:sldId id="276"/>
            <p14:sldId id="277"/>
            <p14:sldId id="280"/>
            <p14:sldId id="281"/>
            <p14:sldId id="278"/>
            <p14:sldId id="282"/>
            <p14:sldId id="283"/>
            <p14:sldId id="284"/>
            <p14:sldId id="286"/>
            <p14:sldId id="287"/>
            <p14:sldId id="285"/>
            <p14:sldId id="288"/>
            <p14:sldId id="289"/>
            <p14:sldId id="291"/>
            <p14:sldId id="292"/>
            <p14:sldId id="290"/>
            <p14:sldId id="293"/>
            <p14:sldId id="294"/>
            <p14:sldId id="295"/>
            <p14:sldId id="296"/>
            <p14:sldId id="297"/>
            <p14:sldId id="298"/>
            <p14:sldId id="299"/>
            <p14:sldId id="300"/>
            <p14:sldId id="301"/>
            <p14:sldId id="302"/>
            <p14:sldId id="303"/>
            <p14:sldId id="304"/>
            <p14:sldId id="305"/>
            <p14:sldId id="306"/>
            <p14:sldId id="307"/>
            <p14:sldId id="311"/>
            <p14:sldId id="308"/>
            <p14:sldId id="309"/>
            <p14:sldId id="310"/>
            <p14:sldId id="313"/>
            <p14:sldId id="312"/>
            <p14:sldId id="314"/>
            <p14:sldId id="315"/>
            <p14:sldId id="316"/>
            <p14:sldId id="317"/>
            <p14:sldId id="318"/>
            <p14:sldId id="319"/>
            <p14:sldId id="320"/>
            <p14:sldId id="321"/>
            <p14:sldId id="322"/>
            <p14:sldId id="323"/>
            <p14:sldId id="324"/>
            <p14:sldId id="330"/>
            <p14:sldId id="331"/>
            <p14:sldId id="325"/>
            <p14:sldId id="326"/>
            <p14:sldId id="327"/>
            <p14:sldId id="328"/>
            <p14:sldId id="395"/>
            <p14:sldId id="329"/>
            <p14:sldId id="332"/>
            <p14:sldId id="333"/>
            <p14:sldId id="334"/>
            <p14:sldId id="335"/>
            <p14:sldId id="342"/>
            <p14:sldId id="343"/>
            <p14:sldId id="344"/>
            <p14:sldId id="336"/>
            <p14:sldId id="337"/>
            <p14:sldId id="338"/>
            <p14:sldId id="339"/>
            <p14:sldId id="340"/>
            <p14:sldId id="341"/>
            <p14:sldId id="345"/>
            <p14:sldId id="346"/>
            <p14:sldId id="347"/>
            <p14:sldId id="348"/>
            <p14:sldId id="349"/>
            <p14:sldId id="352"/>
            <p14:sldId id="351"/>
            <p14:sldId id="350"/>
            <p14:sldId id="353"/>
            <p14:sldId id="354"/>
            <p14:sldId id="355"/>
            <p14:sldId id="364"/>
            <p14:sldId id="356"/>
            <p14:sldId id="357"/>
            <p14:sldId id="358"/>
            <p14:sldId id="359"/>
            <p14:sldId id="360"/>
            <p14:sldId id="361"/>
            <p14:sldId id="362"/>
            <p14:sldId id="363"/>
            <p14:sldId id="365"/>
            <p14:sldId id="366"/>
            <p14:sldId id="367"/>
            <p14:sldId id="368"/>
            <p14:sldId id="369"/>
            <p14:sldId id="370"/>
            <p14:sldId id="372"/>
            <p14:sldId id="371"/>
            <p14:sldId id="373"/>
            <p14:sldId id="374"/>
            <p14:sldId id="375"/>
            <p14:sldId id="376"/>
            <p14:sldId id="377"/>
            <p14:sldId id="378"/>
            <p14:sldId id="379"/>
            <p14:sldId id="380"/>
            <p14:sldId id="381"/>
            <p14:sldId id="382"/>
            <p14:sldId id="383"/>
            <p14:sldId id="384"/>
            <p14:sldId id="386"/>
            <p14:sldId id="390"/>
            <p14:sldId id="391"/>
            <p14:sldId id="385"/>
            <p14:sldId id="392"/>
            <p14:sldId id="393"/>
            <p14:sldId id="388"/>
            <p14:sldId id="389"/>
            <p14:sldId id="387"/>
            <p14:sldId id="394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24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theme" Target="theme/theme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40" Type="http://schemas.openxmlformats.org/officeDocument/2006/relationships/slide" Target="slides/slide139.xml"/><Relationship Id="rId14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4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35A0B-25D3-4B03-B00D-F024E77A0AE9}" type="datetimeFigureOut">
              <a:rPr lang="en-US" smtClean="0"/>
              <a:t>5/10/2017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92C70-2246-4D77-9718-39712A94BA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574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35A0B-25D3-4B03-B00D-F024E77A0AE9}" type="datetimeFigureOut">
              <a:rPr lang="en-US" smtClean="0"/>
              <a:t>5/10/2017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92C70-2246-4D77-9718-39712A94BA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717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35A0B-25D3-4B03-B00D-F024E77A0AE9}" type="datetimeFigureOut">
              <a:rPr lang="en-US" smtClean="0"/>
              <a:t>5/10/2017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92C70-2246-4D77-9718-39712A94BA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6009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35A0B-25D3-4B03-B00D-F024E77A0AE9}" type="datetimeFigureOut">
              <a:rPr lang="en-US" smtClean="0"/>
              <a:t>5/10/2017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92C70-2246-4D77-9718-39712A94BA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942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35A0B-25D3-4B03-B00D-F024E77A0AE9}" type="datetimeFigureOut">
              <a:rPr lang="en-US" smtClean="0"/>
              <a:t>5/10/2017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92C70-2246-4D77-9718-39712A94BA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634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35A0B-25D3-4B03-B00D-F024E77A0AE9}" type="datetimeFigureOut">
              <a:rPr lang="en-US" smtClean="0"/>
              <a:t>5/10/2017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92C70-2246-4D77-9718-39712A94BA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602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35A0B-25D3-4B03-B00D-F024E77A0AE9}" type="datetimeFigureOut">
              <a:rPr lang="en-US" smtClean="0"/>
              <a:t>5/10/2017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92C70-2246-4D77-9718-39712A94BA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509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35A0B-25D3-4B03-B00D-F024E77A0AE9}" type="datetimeFigureOut">
              <a:rPr lang="en-US" smtClean="0"/>
              <a:t>5/10/2017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92C70-2246-4D77-9718-39712A94BA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272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35A0B-25D3-4B03-B00D-F024E77A0AE9}" type="datetimeFigureOut">
              <a:rPr lang="en-US" smtClean="0"/>
              <a:t>5/10/2017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92C70-2246-4D77-9718-39712A94BA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243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35A0B-25D3-4B03-B00D-F024E77A0AE9}" type="datetimeFigureOut">
              <a:rPr lang="en-US" smtClean="0"/>
              <a:t>5/10/2017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92C70-2246-4D77-9718-39712A94BA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798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35A0B-25D3-4B03-B00D-F024E77A0AE9}" type="datetimeFigureOut">
              <a:rPr lang="en-US" smtClean="0"/>
              <a:t>5/10/2017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92C70-2246-4D77-9718-39712A94BA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52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F35A0B-25D3-4B03-B00D-F024E77A0AE9}" type="datetimeFigureOut">
              <a:rPr lang="en-US" smtClean="0"/>
              <a:t>5/10/2017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992C70-2246-4D77-9718-39712A94BA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951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0093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" y="990600"/>
            <a:ext cx="9144000" cy="3330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 smtClean="0"/>
              <a:t>Once again December finds us gathered here  </a:t>
            </a:r>
          </a:p>
          <a:p>
            <a:pPr algn="ctr">
              <a:lnSpc>
                <a:spcPct val="150000"/>
              </a:lnSpc>
            </a:pPr>
            <a:r>
              <a:rPr lang="en-US" sz="3600" dirty="0" smtClean="0"/>
              <a:t>There’s childlike wonder in the air tonight</a:t>
            </a:r>
          </a:p>
          <a:p>
            <a:pPr algn="ctr">
              <a:lnSpc>
                <a:spcPct val="150000"/>
              </a:lnSpc>
            </a:pPr>
            <a:r>
              <a:rPr lang="en-US" sz="3600" dirty="0" smtClean="0"/>
              <a:t>So let </a:t>
            </a:r>
            <a:r>
              <a:rPr lang="en-US" sz="3600" dirty="0" err="1" smtClean="0"/>
              <a:t>ev’ry</a:t>
            </a:r>
            <a:r>
              <a:rPr lang="en-US" sz="3600" dirty="0" smtClean="0"/>
              <a:t> longing heart be filled with cheer</a:t>
            </a:r>
          </a:p>
          <a:p>
            <a:pPr algn="ctr">
              <a:lnSpc>
                <a:spcPct val="150000"/>
              </a:lnSpc>
            </a:pPr>
            <a:r>
              <a:rPr lang="en-US" sz="3600" dirty="0" smtClean="0"/>
              <a:t>And </a:t>
            </a:r>
            <a:r>
              <a:rPr lang="en-US" sz="3600" dirty="0" err="1" smtClean="0"/>
              <a:t>ev’ry</a:t>
            </a:r>
            <a:r>
              <a:rPr lang="en-US" sz="3600" dirty="0" smtClean="0"/>
              <a:t> troubled heart be light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401457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" y="1143000"/>
            <a:ext cx="9144000" cy="3330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 smtClean="0"/>
              <a:t>Come all ye faithful, lift up a song </a:t>
            </a:r>
          </a:p>
          <a:p>
            <a:pPr algn="ctr">
              <a:lnSpc>
                <a:spcPct val="150000"/>
              </a:lnSpc>
            </a:pPr>
            <a:r>
              <a:rPr lang="en-US" sz="3600" dirty="0" smtClean="0"/>
              <a:t>There is a reason darkness has gone</a:t>
            </a:r>
          </a:p>
          <a:p>
            <a:pPr algn="ctr">
              <a:lnSpc>
                <a:spcPct val="150000"/>
              </a:lnSpc>
            </a:pPr>
            <a:r>
              <a:rPr lang="en-US" sz="3600" dirty="0" smtClean="0"/>
              <a:t>Come to the manger, worship your King</a:t>
            </a:r>
          </a:p>
          <a:p>
            <a:pPr algn="ctr">
              <a:lnSpc>
                <a:spcPct val="150000"/>
              </a:lnSpc>
            </a:pPr>
            <a:r>
              <a:rPr lang="en-US" sz="3600" dirty="0" smtClean="0"/>
              <a:t>Tell </a:t>
            </a:r>
            <a:r>
              <a:rPr lang="en-US" sz="3600" dirty="0" err="1" smtClean="0"/>
              <a:t>ev’rybody</a:t>
            </a:r>
            <a:r>
              <a:rPr lang="en-US" sz="3600" dirty="0" smtClean="0"/>
              <a:t> that He’s here to bring: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12438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85" y="228600"/>
            <a:ext cx="9144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 smtClean="0"/>
              <a:t>Real joy </a:t>
            </a:r>
            <a:r>
              <a:rPr lang="en-US" sz="3600" i="1" dirty="0" smtClean="0"/>
              <a:t>(To take all our sorrow)</a:t>
            </a:r>
          </a:p>
          <a:p>
            <a:pPr algn="ctr">
              <a:lnSpc>
                <a:spcPct val="150000"/>
              </a:lnSpc>
            </a:pPr>
            <a:r>
              <a:rPr lang="en-US" sz="3600" dirty="0" smtClean="0"/>
              <a:t>Real love </a:t>
            </a:r>
            <a:r>
              <a:rPr lang="en-US" sz="3600" i="1" dirty="0" smtClean="0"/>
              <a:t>(That comes and changes </a:t>
            </a:r>
            <a:r>
              <a:rPr lang="en-US" sz="3600" i="1" dirty="0" err="1" smtClean="0"/>
              <a:t>ev’ry</a:t>
            </a:r>
            <a:r>
              <a:rPr lang="en-US" sz="3600" i="1" dirty="0" smtClean="0"/>
              <a:t> thing)</a:t>
            </a:r>
          </a:p>
          <a:p>
            <a:pPr algn="ctr">
              <a:lnSpc>
                <a:spcPct val="150000"/>
              </a:lnSpc>
            </a:pPr>
            <a:r>
              <a:rPr lang="en-US" sz="3600" dirty="0" smtClean="0"/>
              <a:t>Real peace </a:t>
            </a:r>
            <a:r>
              <a:rPr lang="en-US" sz="3600" i="1" dirty="0" smtClean="0"/>
              <a:t>(When we wake up tomorrow)</a:t>
            </a:r>
          </a:p>
          <a:p>
            <a:pPr algn="ctr">
              <a:lnSpc>
                <a:spcPct val="150000"/>
              </a:lnSpc>
            </a:pPr>
            <a:r>
              <a:rPr lang="en-US" sz="3600" dirty="0" smtClean="0"/>
              <a:t>Real hope for </a:t>
            </a:r>
            <a:r>
              <a:rPr lang="en-US" sz="3600" dirty="0" err="1" smtClean="0"/>
              <a:t>ev’ryone</a:t>
            </a:r>
            <a:endParaRPr lang="en-US" sz="3600" dirty="0" smtClean="0"/>
          </a:p>
          <a:p>
            <a:pPr algn="ctr">
              <a:lnSpc>
                <a:spcPct val="150000"/>
              </a:lnSpc>
            </a:pPr>
            <a:r>
              <a:rPr lang="en-US" sz="3600" dirty="0" smtClean="0"/>
              <a:t>Jesus comes, and Christmas is real</a:t>
            </a:r>
          </a:p>
          <a:p>
            <a:pPr algn="ctr">
              <a:lnSpc>
                <a:spcPct val="150000"/>
              </a:lnSpc>
            </a:pPr>
            <a:r>
              <a:rPr lang="en-US" sz="3600" i="1" dirty="0" smtClean="0"/>
              <a:t>(Oh, Christmas is real)</a:t>
            </a:r>
            <a:endParaRPr lang="en-US" sz="3600" i="1" dirty="0"/>
          </a:p>
        </p:txBody>
      </p:sp>
    </p:spTree>
    <p:extLst>
      <p:ext uri="{BB962C8B-B14F-4D97-AF65-F5344CB8AC3E}">
        <p14:creationId xmlns:p14="http://schemas.microsoft.com/office/powerpoint/2010/main" val="2448382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33400"/>
            <a:ext cx="9144000" cy="3330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 smtClean="0"/>
              <a:t>Come all ye faithless burdened with doubt</a:t>
            </a:r>
          </a:p>
          <a:p>
            <a:pPr algn="ctr">
              <a:lnSpc>
                <a:spcPct val="150000"/>
              </a:lnSpc>
            </a:pPr>
            <a:r>
              <a:rPr lang="en-US" sz="3600" dirty="0" smtClean="0"/>
              <a:t>Bring all your questions and lay them down</a:t>
            </a:r>
          </a:p>
          <a:p>
            <a:pPr algn="ctr">
              <a:lnSpc>
                <a:spcPct val="150000"/>
              </a:lnSpc>
            </a:pPr>
            <a:r>
              <a:rPr lang="en-US" sz="3600" dirty="0" smtClean="0"/>
              <a:t>Here at the manger all is made new</a:t>
            </a:r>
          </a:p>
          <a:p>
            <a:pPr algn="ctr">
              <a:lnSpc>
                <a:spcPct val="150000"/>
              </a:lnSpc>
            </a:pPr>
            <a:r>
              <a:rPr lang="en-US" sz="3600" dirty="0" smtClean="0"/>
              <a:t>Come and believe that this story is true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262507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081" y="152400"/>
            <a:ext cx="9144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 smtClean="0"/>
              <a:t>Real joy </a:t>
            </a:r>
            <a:r>
              <a:rPr lang="en-US" sz="3600" i="1" dirty="0" smtClean="0"/>
              <a:t>(To take all our sorrow)</a:t>
            </a:r>
          </a:p>
          <a:p>
            <a:pPr algn="ctr">
              <a:lnSpc>
                <a:spcPct val="150000"/>
              </a:lnSpc>
            </a:pPr>
            <a:r>
              <a:rPr lang="en-US" sz="3600" dirty="0" smtClean="0"/>
              <a:t>Real love </a:t>
            </a:r>
            <a:r>
              <a:rPr lang="en-US" sz="3600" i="1" dirty="0" smtClean="0"/>
              <a:t>(That comes and changes </a:t>
            </a:r>
            <a:r>
              <a:rPr lang="en-US" sz="3600" i="1" dirty="0" err="1" smtClean="0"/>
              <a:t>ev’ry</a:t>
            </a:r>
            <a:r>
              <a:rPr lang="en-US" sz="3600" i="1" dirty="0" smtClean="0"/>
              <a:t> thing)</a:t>
            </a:r>
          </a:p>
          <a:p>
            <a:pPr algn="ctr">
              <a:lnSpc>
                <a:spcPct val="150000"/>
              </a:lnSpc>
            </a:pPr>
            <a:r>
              <a:rPr lang="en-US" sz="3600" dirty="0" smtClean="0"/>
              <a:t>Real peace </a:t>
            </a:r>
            <a:r>
              <a:rPr lang="en-US" sz="3600" i="1" dirty="0" smtClean="0"/>
              <a:t>(When we wake up tomorrow)</a:t>
            </a:r>
          </a:p>
          <a:p>
            <a:pPr algn="ctr">
              <a:lnSpc>
                <a:spcPct val="150000"/>
              </a:lnSpc>
            </a:pPr>
            <a:r>
              <a:rPr lang="en-US" sz="3600" dirty="0" smtClean="0"/>
              <a:t>Real hope for </a:t>
            </a:r>
            <a:r>
              <a:rPr lang="en-US" sz="3600" dirty="0" err="1" smtClean="0"/>
              <a:t>ev’ryone</a:t>
            </a:r>
            <a:endParaRPr lang="en-US" sz="3600" dirty="0" smtClean="0"/>
          </a:p>
          <a:p>
            <a:pPr algn="ctr">
              <a:lnSpc>
                <a:spcPct val="150000"/>
              </a:lnSpc>
            </a:pPr>
            <a:r>
              <a:rPr lang="en-US" sz="3600" dirty="0" smtClean="0"/>
              <a:t>Jesus comes, and Christmas is real</a:t>
            </a:r>
          </a:p>
          <a:p>
            <a:pPr algn="ctr">
              <a:lnSpc>
                <a:spcPct val="150000"/>
              </a:lnSpc>
            </a:pPr>
            <a:r>
              <a:rPr lang="en-US" sz="3600" i="1" dirty="0" smtClean="0"/>
              <a:t>(Oh, Christmas is real)</a:t>
            </a:r>
            <a:endParaRPr lang="en-US" sz="3600" i="1" dirty="0"/>
          </a:p>
        </p:txBody>
      </p:sp>
    </p:spTree>
    <p:extLst>
      <p:ext uri="{BB962C8B-B14F-4D97-AF65-F5344CB8AC3E}">
        <p14:creationId xmlns:p14="http://schemas.microsoft.com/office/powerpoint/2010/main" val="1827307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4273" y="76200"/>
            <a:ext cx="91440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 smtClean="0"/>
              <a:t>More than a merry season</a:t>
            </a:r>
          </a:p>
          <a:p>
            <a:pPr algn="ctr">
              <a:lnSpc>
                <a:spcPct val="150000"/>
              </a:lnSpc>
            </a:pPr>
            <a:r>
              <a:rPr lang="en-US" sz="3600" dirty="0" smtClean="0"/>
              <a:t>Bright lights and sleigh bells ringing</a:t>
            </a:r>
          </a:p>
          <a:p>
            <a:pPr algn="ctr">
              <a:lnSpc>
                <a:spcPct val="150000"/>
              </a:lnSpc>
            </a:pPr>
            <a:r>
              <a:rPr lang="en-US" sz="3600" dirty="0" smtClean="0"/>
              <a:t>More than a wishful dream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I</a:t>
            </a:r>
            <a:r>
              <a:rPr lang="en-US" sz="3600" dirty="0" smtClean="0"/>
              <a:t>t is God coming down</a:t>
            </a:r>
          </a:p>
          <a:p>
            <a:pPr algn="ctr">
              <a:lnSpc>
                <a:spcPct val="150000"/>
              </a:lnSpc>
            </a:pPr>
            <a:r>
              <a:rPr lang="en-US" sz="3600" dirty="0" smtClean="0"/>
              <a:t>His love reaching out </a:t>
            </a:r>
            <a:r>
              <a:rPr lang="en-US" sz="3600" i="1" dirty="0" smtClean="0"/>
              <a:t>(love reaching out)</a:t>
            </a:r>
            <a:r>
              <a:rPr lang="en-US" sz="3600" dirty="0" smtClean="0"/>
              <a:t>!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929937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524000"/>
            <a:ext cx="9067800" cy="2499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We’re singing’!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We’re </a:t>
            </a:r>
            <a:r>
              <a:rPr lang="en-US" sz="3600" dirty="0" err="1"/>
              <a:t>shoutin</a:t>
            </a:r>
            <a:r>
              <a:rPr lang="en-US" sz="3600" dirty="0"/>
              <a:t>’!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Our God has come to save!</a:t>
            </a:r>
          </a:p>
        </p:txBody>
      </p:sp>
    </p:spTree>
    <p:extLst>
      <p:ext uri="{BB962C8B-B14F-4D97-AF65-F5344CB8AC3E}">
        <p14:creationId xmlns:p14="http://schemas.microsoft.com/office/powerpoint/2010/main" val="1686782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524000"/>
            <a:ext cx="9067800" cy="2499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We’re singing’!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We’re </a:t>
            </a:r>
            <a:r>
              <a:rPr lang="en-US" sz="3600" dirty="0" err="1"/>
              <a:t>shoutin</a:t>
            </a:r>
            <a:r>
              <a:rPr lang="en-US" sz="3600" dirty="0"/>
              <a:t>’!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Our God has come to save!</a:t>
            </a:r>
          </a:p>
        </p:txBody>
      </p:sp>
    </p:spTree>
    <p:extLst>
      <p:ext uri="{BB962C8B-B14F-4D97-AF65-F5344CB8AC3E}">
        <p14:creationId xmlns:p14="http://schemas.microsoft.com/office/powerpoint/2010/main" val="2637614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524000"/>
            <a:ext cx="9067800" cy="2499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We’re singing’!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We’re </a:t>
            </a:r>
            <a:r>
              <a:rPr lang="en-US" sz="3600" dirty="0" err="1"/>
              <a:t>shoutin</a:t>
            </a:r>
            <a:r>
              <a:rPr lang="en-US" sz="3600" dirty="0"/>
              <a:t>’!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Our God has come to save!</a:t>
            </a:r>
          </a:p>
        </p:txBody>
      </p:sp>
    </p:spTree>
    <p:extLst>
      <p:ext uri="{BB962C8B-B14F-4D97-AF65-F5344CB8AC3E}">
        <p14:creationId xmlns:p14="http://schemas.microsoft.com/office/powerpoint/2010/main" val="2637614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524000"/>
            <a:ext cx="9067800" cy="2499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We’re singing’!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We’re </a:t>
            </a:r>
            <a:r>
              <a:rPr lang="en-US" sz="3600" dirty="0" err="1"/>
              <a:t>shoutin</a:t>
            </a:r>
            <a:r>
              <a:rPr lang="en-US" sz="3600" dirty="0"/>
              <a:t>’!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Our God has come to save!</a:t>
            </a:r>
          </a:p>
        </p:txBody>
      </p:sp>
    </p:spTree>
    <p:extLst>
      <p:ext uri="{BB962C8B-B14F-4D97-AF65-F5344CB8AC3E}">
        <p14:creationId xmlns:p14="http://schemas.microsoft.com/office/powerpoint/2010/main" val="2637614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" y="24384"/>
            <a:ext cx="91440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Real joy, to take all our </a:t>
            </a:r>
            <a:r>
              <a:rPr lang="en-US" sz="3600" dirty="0" smtClean="0"/>
              <a:t>sorrow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Real love, that comes and changes </a:t>
            </a:r>
            <a:r>
              <a:rPr lang="en-US" sz="3600" dirty="0" err="1" smtClean="0"/>
              <a:t>ev’rything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Real peace, when we wake up </a:t>
            </a:r>
            <a:r>
              <a:rPr lang="en-US" sz="3600" dirty="0" smtClean="0"/>
              <a:t>tomorrow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Real hope for </a:t>
            </a:r>
            <a:r>
              <a:rPr lang="en-US" sz="3600" dirty="0" err="1" smtClean="0"/>
              <a:t>ev’ryone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Jesus comes and Christmas is </a:t>
            </a:r>
            <a:r>
              <a:rPr lang="en-US" sz="3600" dirty="0" smtClean="0"/>
              <a:t>real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52976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819" y="36576"/>
            <a:ext cx="9144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To take all our </a:t>
            </a:r>
            <a:r>
              <a:rPr lang="en-US" sz="3600" dirty="0" smtClean="0"/>
              <a:t>sorrow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Real love, that comes and changes </a:t>
            </a:r>
            <a:r>
              <a:rPr lang="en-US" sz="3600" dirty="0" err="1" smtClean="0"/>
              <a:t>ev’rything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Real peace, when we wake up </a:t>
            </a:r>
            <a:r>
              <a:rPr lang="en-US" sz="3600" dirty="0" smtClean="0"/>
              <a:t>tomorrow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Real hope for </a:t>
            </a:r>
            <a:r>
              <a:rPr lang="en-US" sz="3600" dirty="0" err="1" smtClean="0"/>
              <a:t>ev’ryone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Jesus comes and Christmas is </a:t>
            </a:r>
            <a:r>
              <a:rPr lang="en-US" sz="3600" dirty="0" smtClean="0"/>
              <a:t>real</a:t>
            </a:r>
          </a:p>
          <a:p>
            <a:pPr algn="ctr">
              <a:lnSpc>
                <a:spcPct val="150000"/>
              </a:lnSpc>
            </a:pPr>
            <a:r>
              <a:rPr lang="en-US" sz="3600" i="1" dirty="0" smtClean="0"/>
              <a:t>(Christmas </a:t>
            </a:r>
            <a:r>
              <a:rPr lang="en-US" sz="3600" i="1" dirty="0"/>
              <a:t>is real</a:t>
            </a:r>
            <a:r>
              <a:rPr lang="en-US" sz="3600" i="1" dirty="0" smtClean="0"/>
              <a:t>)</a:t>
            </a:r>
            <a:endParaRPr lang="en-US" sz="3600" i="1" dirty="0"/>
          </a:p>
        </p:txBody>
      </p:sp>
    </p:spTree>
    <p:extLst>
      <p:ext uri="{BB962C8B-B14F-4D97-AF65-F5344CB8AC3E}">
        <p14:creationId xmlns:p14="http://schemas.microsoft.com/office/powerpoint/2010/main" val="2763454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804" y="457200"/>
            <a:ext cx="91440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Christmas is real!</a:t>
            </a:r>
          </a:p>
          <a:p>
            <a:pPr algn="ctr">
              <a:lnSpc>
                <a:spcPct val="150000"/>
              </a:lnSpc>
            </a:pPr>
            <a:r>
              <a:rPr lang="en-US" sz="3600" i="1" dirty="0"/>
              <a:t>(Hope, love and joy)!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Christmas is real! </a:t>
            </a:r>
            <a:r>
              <a:rPr lang="en-US" sz="3600" i="1" dirty="0"/>
              <a:t>(Christmas is real)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Christmas is Hope for </a:t>
            </a:r>
            <a:r>
              <a:rPr lang="en-US" sz="3600" dirty="0" err="1" smtClean="0"/>
              <a:t>ev’ryone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Jesus comes, and Christmas is </a:t>
            </a:r>
            <a:r>
              <a:rPr lang="en-US" sz="3600" dirty="0" smtClean="0"/>
              <a:t>real!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26706" y="5257800"/>
            <a:ext cx="9126196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solidFill>
                  <a:schemeClr val="bg1"/>
                </a:solidFill>
              </a:rPr>
              <a:t>Christmas Is Real</a:t>
            </a:r>
            <a:endParaRPr lang="en-US" sz="1050" dirty="0">
              <a:solidFill>
                <a:schemeClr val="bg1"/>
              </a:solidFill>
            </a:endParaRPr>
          </a:p>
          <a:p>
            <a:r>
              <a:rPr lang="en-US" sz="1050" dirty="0">
                <a:solidFill>
                  <a:schemeClr val="bg1"/>
                </a:solidFill>
              </a:rPr>
              <a:t>By David Moffitt / Sue C. Smith / Dustin </a:t>
            </a:r>
            <a:r>
              <a:rPr lang="en-US" sz="1050" dirty="0" err="1">
                <a:solidFill>
                  <a:schemeClr val="bg1"/>
                </a:solidFill>
              </a:rPr>
              <a:t>Fenison</a:t>
            </a:r>
            <a:r>
              <a:rPr lang="en-US" sz="1050" dirty="0">
                <a:solidFill>
                  <a:schemeClr val="bg1"/>
                </a:solidFill>
              </a:rPr>
              <a:t> / Travis Cottrell</a:t>
            </a:r>
          </a:p>
          <a:p>
            <a:r>
              <a:rPr lang="en-US" sz="1050" dirty="0">
                <a:solidFill>
                  <a:schemeClr val="bg1"/>
                </a:solidFill>
              </a:rPr>
              <a:t>© Copyright 2017 Universal Music - Brentwood Benson Publishing / </a:t>
            </a:r>
            <a:r>
              <a:rPr lang="en-US" sz="1050" dirty="0" err="1">
                <a:solidFill>
                  <a:schemeClr val="bg1"/>
                </a:solidFill>
              </a:rPr>
              <a:t>TimeChange</a:t>
            </a:r>
            <a:r>
              <a:rPr lang="en-US" sz="1050" dirty="0">
                <a:solidFill>
                  <a:schemeClr val="bg1"/>
                </a:solidFill>
              </a:rPr>
              <a:t> Music / Great Revelation Music (ASCAP) / Universal Music - Brentwood Benson Songs / Songs from </a:t>
            </a:r>
            <a:r>
              <a:rPr lang="en-US" sz="1050" dirty="0" err="1">
                <a:solidFill>
                  <a:schemeClr val="bg1"/>
                </a:solidFill>
              </a:rPr>
              <a:t>Bobb</a:t>
            </a:r>
            <a:r>
              <a:rPr lang="en-US" sz="1050" dirty="0">
                <a:solidFill>
                  <a:schemeClr val="bg1"/>
                </a:solidFill>
              </a:rPr>
              <a:t> Avenue (BMI) (Administered at CapitolCMGPublishing.com) / Winding Way, a division of </a:t>
            </a:r>
            <a:r>
              <a:rPr lang="en-US" sz="1050" dirty="0" err="1">
                <a:solidFill>
                  <a:schemeClr val="bg1"/>
                </a:solidFill>
              </a:rPr>
              <a:t>Daywind</a:t>
            </a:r>
            <a:r>
              <a:rPr lang="en-US" sz="1050" dirty="0">
                <a:solidFill>
                  <a:schemeClr val="bg1"/>
                </a:solidFill>
              </a:rPr>
              <a:t> Music / </a:t>
            </a:r>
            <a:r>
              <a:rPr lang="en-US" sz="1050" dirty="0" err="1">
                <a:solidFill>
                  <a:schemeClr val="bg1"/>
                </a:solidFill>
              </a:rPr>
              <a:t>Shivel</a:t>
            </a:r>
            <a:r>
              <a:rPr lang="en-US" sz="1050" dirty="0">
                <a:solidFill>
                  <a:schemeClr val="bg1"/>
                </a:solidFill>
              </a:rPr>
              <a:t> Songs, a division of </a:t>
            </a:r>
            <a:r>
              <a:rPr lang="en-US" sz="1050" dirty="0" err="1">
                <a:solidFill>
                  <a:schemeClr val="bg1"/>
                </a:solidFill>
              </a:rPr>
              <a:t>Daywind</a:t>
            </a:r>
            <a:r>
              <a:rPr lang="en-US" sz="1050" dirty="0">
                <a:solidFill>
                  <a:schemeClr val="bg1"/>
                </a:solidFill>
              </a:rPr>
              <a:t> Music (Administered by </a:t>
            </a:r>
            <a:r>
              <a:rPr lang="en-US" sz="1050" dirty="0" err="1">
                <a:solidFill>
                  <a:schemeClr val="bg1"/>
                </a:solidFill>
              </a:rPr>
              <a:t>ClearBox</a:t>
            </a:r>
            <a:r>
              <a:rPr lang="en-US" sz="1050" dirty="0">
                <a:solidFill>
                  <a:schemeClr val="bg1"/>
                </a:solidFill>
              </a:rPr>
              <a:t> Rights). All rights reserved. Used by permission. </a:t>
            </a:r>
          </a:p>
        </p:txBody>
      </p:sp>
    </p:spTree>
    <p:extLst>
      <p:ext uri="{BB962C8B-B14F-4D97-AF65-F5344CB8AC3E}">
        <p14:creationId xmlns:p14="http://schemas.microsoft.com/office/powerpoint/2010/main" val="3248365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8129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2192" y="152400"/>
            <a:ext cx="9144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Joyful, joyful, we adore </a:t>
            </a:r>
            <a:r>
              <a:rPr lang="en-US" sz="3600" dirty="0" smtClean="0"/>
              <a:t>Thee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God of glory, Lord of </a:t>
            </a:r>
            <a:r>
              <a:rPr lang="en-US" sz="3600" dirty="0" smtClean="0"/>
              <a:t>Love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Lifting up our song before Thee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With the angel host </a:t>
            </a:r>
            <a:r>
              <a:rPr lang="en-US" sz="3600" dirty="0" smtClean="0"/>
              <a:t>above</a:t>
            </a:r>
            <a:endParaRPr lang="en-US" sz="3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6990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52400"/>
            <a:ext cx="9144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Glory, glory in the </a:t>
            </a:r>
            <a:r>
              <a:rPr lang="en-US" sz="3600" dirty="0" smtClean="0"/>
              <a:t>highest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Peace on earth, good will has </a:t>
            </a:r>
            <a:r>
              <a:rPr lang="en-US" sz="3600" dirty="0" smtClean="0"/>
              <a:t>come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Let all flesh behold the likeness 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Of the Father’s only </a:t>
            </a:r>
            <a:r>
              <a:rPr lang="en-US" sz="3600" dirty="0" smtClean="0"/>
              <a:t>Son</a:t>
            </a:r>
            <a:endParaRPr lang="en-US" sz="3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1217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4800"/>
            <a:ext cx="9144000" cy="3330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God incarnate in the manger, 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Joy to drive the doubt away.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Now behold the promised Savior 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Born to us on Christmas day.</a:t>
            </a:r>
          </a:p>
        </p:txBody>
      </p:sp>
    </p:spTree>
    <p:extLst>
      <p:ext uri="{BB962C8B-B14F-4D97-AF65-F5344CB8AC3E}">
        <p14:creationId xmlns:p14="http://schemas.microsoft.com/office/powerpoint/2010/main" val="994708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4800"/>
            <a:ext cx="9144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Glory, glory in the </a:t>
            </a:r>
            <a:r>
              <a:rPr lang="en-US" sz="3600" dirty="0" smtClean="0"/>
              <a:t>highest  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Love has come and all is </a:t>
            </a:r>
            <a:r>
              <a:rPr lang="en-US" sz="3600" dirty="0" smtClean="0"/>
              <a:t>well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Where the light of hope is </a:t>
            </a:r>
            <a:r>
              <a:rPr lang="en-US" sz="3600" dirty="0" smtClean="0"/>
              <a:t>brightest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Now behold </a:t>
            </a:r>
            <a:r>
              <a:rPr lang="en-US" sz="3600" dirty="0" smtClean="0"/>
              <a:t>Emmanuel</a:t>
            </a:r>
            <a:endParaRPr lang="en-US" sz="3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31586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394" y="762000"/>
            <a:ext cx="9144000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Sing for joy all the earth!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He is Savior and </a:t>
            </a:r>
            <a:r>
              <a:rPr lang="en-US" sz="3600" dirty="0" smtClean="0"/>
              <a:t>Lord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Let His name be adored! </a:t>
            </a:r>
          </a:p>
          <a:p>
            <a:pPr>
              <a:lnSpc>
                <a:spcPct val="15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79841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4800"/>
            <a:ext cx="9144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Sing for joy all the </a:t>
            </a:r>
            <a:r>
              <a:rPr lang="en-US" sz="3600" dirty="0" smtClean="0"/>
              <a:t>earth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To the One and Only </a:t>
            </a:r>
            <a:r>
              <a:rPr lang="en-US" sz="3600" dirty="0" smtClean="0"/>
              <a:t>King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Let all </a:t>
            </a:r>
            <a:r>
              <a:rPr lang="en-US" sz="3600" dirty="0" err="1"/>
              <a:t>heav’n</a:t>
            </a:r>
            <a:r>
              <a:rPr lang="en-US" sz="3600" dirty="0"/>
              <a:t> and nature </a:t>
            </a:r>
            <a:r>
              <a:rPr lang="en-US" sz="3600" dirty="0" smtClean="0"/>
              <a:t>sing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Sing for joy!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12798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424" y="1600200"/>
            <a:ext cx="9144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Joyful is the celebration 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When we see the Gift of </a:t>
            </a:r>
            <a:r>
              <a:rPr lang="en-US" sz="3600" dirty="0" smtClean="0"/>
              <a:t>God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Joyful news for </a:t>
            </a:r>
            <a:r>
              <a:rPr lang="en-US" sz="3600" dirty="0" err="1"/>
              <a:t>ev’ry</a:t>
            </a:r>
            <a:r>
              <a:rPr lang="en-US" sz="3600" dirty="0"/>
              <a:t> </a:t>
            </a:r>
            <a:r>
              <a:rPr lang="en-US" sz="3600" dirty="0" smtClean="0"/>
              <a:t>nation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Let His name be sung abroad!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2819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57200"/>
            <a:ext cx="9144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Glory, glory in the </a:t>
            </a:r>
            <a:r>
              <a:rPr lang="en-US" sz="3600" dirty="0" smtClean="0"/>
              <a:t>highest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Echoed in the hearts of </a:t>
            </a:r>
            <a:r>
              <a:rPr lang="en-US" sz="3600" dirty="0" smtClean="0"/>
              <a:t>men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Joyful now the praise that rises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Where the Savior enters </a:t>
            </a:r>
            <a:r>
              <a:rPr lang="en-US" sz="3600" dirty="0" smtClean="0"/>
              <a:t>in</a:t>
            </a:r>
            <a:endParaRPr lang="en-US" sz="3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21110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394" y="762000"/>
            <a:ext cx="9144000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Sing for joy all the earth!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He is Savior and </a:t>
            </a:r>
            <a:r>
              <a:rPr lang="en-US" sz="3600" dirty="0" smtClean="0"/>
              <a:t>Lord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Let His name be adored! </a:t>
            </a:r>
          </a:p>
          <a:p>
            <a:pPr>
              <a:lnSpc>
                <a:spcPct val="15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04093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09600"/>
            <a:ext cx="9144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Sing for joy all the </a:t>
            </a:r>
            <a:r>
              <a:rPr lang="en-US" sz="3600" dirty="0" smtClean="0"/>
              <a:t>earth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To the One and Only </a:t>
            </a:r>
            <a:r>
              <a:rPr lang="en-US" sz="3600" dirty="0" smtClean="0"/>
              <a:t>King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Let all </a:t>
            </a:r>
            <a:r>
              <a:rPr lang="en-US" sz="3600" dirty="0" err="1"/>
              <a:t>heav’n</a:t>
            </a:r>
            <a:r>
              <a:rPr lang="en-US" sz="3600" dirty="0"/>
              <a:t> and nature </a:t>
            </a:r>
            <a:r>
              <a:rPr lang="en-US" sz="3600" dirty="0" smtClean="0"/>
              <a:t>sing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Sing for joy!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82100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62000"/>
            <a:ext cx="91440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Joy to the world the Lord is come!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Let earth receive her </a:t>
            </a:r>
            <a:r>
              <a:rPr lang="en-US" sz="3600" dirty="0" smtClean="0"/>
              <a:t>King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Let </a:t>
            </a:r>
            <a:r>
              <a:rPr lang="en-US" sz="3600" dirty="0" err="1"/>
              <a:t>ev’ry</a:t>
            </a:r>
            <a:r>
              <a:rPr lang="en-US" sz="3600" dirty="0"/>
              <a:t> heart prepare Him </a:t>
            </a:r>
            <a:r>
              <a:rPr lang="en-US" sz="3600" dirty="0" smtClean="0"/>
              <a:t>room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797590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6436" y="533400"/>
            <a:ext cx="912690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And </a:t>
            </a:r>
            <a:r>
              <a:rPr lang="en-US" sz="3600" dirty="0" err="1"/>
              <a:t>heav’n</a:t>
            </a:r>
            <a:r>
              <a:rPr lang="en-US" sz="3600" dirty="0"/>
              <a:t> and nature </a:t>
            </a:r>
            <a:r>
              <a:rPr lang="en-US" sz="3600" dirty="0" smtClean="0"/>
              <a:t>sing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And </a:t>
            </a:r>
            <a:r>
              <a:rPr lang="en-US" sz="3600" dirty="0" err="1"/>
              <a:t>heav’n</a:t>
            </a:r>
            <a:r>
              <a:rPr lang="en-US" sz="3600" dirty="0"/>
              <a:t> and nature </a:t>
            </a:r>
            <a:r>
              <a:rPr lang="en-US" sz="3600" dirty="0" smtClean="0"/>
              <a:t>sing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And </a:t>
            </a:r>
            <a:r>
              <a:rPr lang="en-US" sz="3600" dirty="0" err="1"/>
              <a:t>heav’n</a:t>
            </a:r>
            <a:r>
              <a:rPr lang="en-US" sz="3600" dirty="0"/>
              <a:t> and </a:t>
            </a:r>
            <a:r>
              <a:rPr lang="en-US" sz="3600" dirty="0" err="1"/>
              <a:t>heav’n</a:t>
            </a:r>
            <a:r>
              <a:rPr lang="en-US" sz="3600" dirty="0"/>
              <a:t> and nature sing!</a:t>
            </a:r>
          </a:p>
        </p:txBody>
      </p:sp>
    </p:spTree>
    <p:extLst>
      <p:ext uri="{BB962C8B-B14F-4D97-AF65-F5344CB8AC3E}">
        <p14:creationId xmlns:p14="http://schemas.microsoft.com/office/powerpoint/2010/main" val="22196054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432" y="76200"/>
            <a:ext cx="9144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Hallelujah, join the chorus 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Heaven’s choir once </a:t>
            </a:r>
            <a:r>
              <a:rPr lang="en-US" sz="3600" dirty="0" smtClean="0"/>
              <a:t>began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Jesus Christ is reigning o’er </a:t>
            </a:r>
            <a:r>
              <a:rPr lang="en-US" sz="3600" dirty="0" smtClean="0"/>
              <a:t>us 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Grace and mercy in His </a:t>
            </a:r>
            <a:r>
              <a:rPr lang="en-US" sz="3600" dirty="0" smtClean="0"/>
              <a:t>hands</a:t>
            </a:r>
            <a:endParaRPr lang="en-US" sz="3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36775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52400"/>
            <a:ext cx="9144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Glory, glory in the highest </a:t>
            </a:r>
          </a:p>
          <a:p>
            <a:pPr algn="ctr">
              <a:lnSpc>
                <a:spcPct val="150000"/>
              </a:lnSpc>
            </a:pPr>
            <a:r>
              <a:rPr lang="en-US" sz="3600" dirty="0" err="1"/>
              <a:t>Vict’ry</a:t>
            </a:r>
            <a:r>
              <a:rPr lang="en-US" sz="3600" dirty="0"/>
              <a:t> in the midst of strife!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His salvation now unites us 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In the triumph song of life!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43706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2192" y="480789"/>
            <a:ext cx="9144000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Sing for joy all the earth!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He is Savior and </a:t>
            </a:r>
            <a:r>
              <a:rPr lang="en-US" sz="3600" dirty="0" smtClean="0"/>
              <a:t>Lord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Let His name be adored! </a:t>
            </a:r>
          </a:p>
          <a:p>
            <a:pPr>
              <a:lnSpc>
                <a:spcPct val="15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80558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52400" y="304800"/>
            <a:ext cx="9144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Sing for joy all the </a:t>
            </a:r>
            <a:r>
              <a:rPr lang="en-US" sz="3600" dirty="0" smtClean="0"/>
              <a:t>earth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To the One and Only </a:t>
            </a:r>
            <a:r>
              <a:rPr lang="en-US" sz="3600" dirty="0" smtClean="0"/>
              <a:t>King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Let all </a:t>
            </a:r>
            <a:r>
              <a:rPr lang="en-US" sz="3600" dirty="0" err="1"/>
              <a:t>heav’n</a:t>
            </a:r>
            <a:r>
              <a:rPr lang="en-US" sz="3600" dirty="0"/>
              <a:t> and nature </a:t>
            </a:r>
            <a:r>
              <a:rPr lang="en-US" sz="3600" dirty="0" smtClean="0"/>
              <a:t>sing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Sing for joy!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85460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32759" y="304800"/>
            <a:ext cx="9144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Sing for joy!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Sing for joy!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Sing for joy!</a:t>
            </a:r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0" y="4549676"/>
            <a:ext cx="9144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solidFill>
                  <a:schemeClr val="bg1"/>
                </a:solidFill>
              </a:rPr>
              <a:t>Sing for Joy (Joyful, Joyful, We Adore Thee)</a:t>
            </a:r>
            <a:endParaRPr lang="en-US" sz="1050" dirty="0">
              <a:solidFill>
                <a:schemeClr val="bg1"/>
              </a:solidFill>
            </a:endParaRPr>
          </a:p>
          <a:p>
            <a:r>
              <a:rPr lang="en-US" sz="1050" b="1" i="1" dirty="0">
                <a:solidFill>
                  <a:schemeClr val="bg1"/>
                </a:solidFill>
              </a:rPr>
              <a:t>with</a:t>
            </a:r>
            <a:r>
              <a:rPr lang="en-US" sz="1050" b="1" dirty="0">
                <a:solidFill>
                  <a:schemeClr val="bg1"/>
                </a:solidFill>
              </a:rPr>
              <a:t> Joy to the World!</a:t>
            </a:r>
            <a:endParaRPr lang="en-US" sz="1050" dirty="0">
              <a:solidFill>
                <a:schemeClr val="bg1"/>
              </a:solidFill>
            </a:endParaRPr>
          </a:p>
          <a:p>
            <a:r>
              <a:rPr lang="en-US" sz="1050" dirty="0">
                <a:solidFill>
                  <a:schemeClr val="bg1"/>
                </a:solidFill>
              </a:rPr>
              <a:t>Sing for Joy (Joyful, Joyful, We Adore Thee)</a:t>
            </a:r>
          </a:p>
          <a:p>
            <a:r>
              <a:rPr lang="en-US" sz="1050" dirty="0">
                <a:solidFill>
                  <a:schemeClr val="bg1"/>
                </a:solidFill>
              </a:rPr>
              <a:t>By Henry van Dyke / Ludwig van Beethoven</a:t>
            </a:r>
          </a:p>
          <a:p>
            <a:r>
              <a:rPr lang="en-US" sz="1050" dirty="0">
                <a:solidFill>
                  <a:schemeClr val="bg1"/>
                </a:solidFill>
              </a:rPr>
              <a:t>New Lyrics by David Moffitt / Sue C. Smith / Travis Cottrell</a:t>
            </a:r>
          </a:p>
          <a:p>
            <a:r>
              <a:rPr lang="en-US" sz="1050" dirty="0">
                <a:solidFill>
                  <a:schemeClr val="bg1"/>
                </a:solidFill>
              </a:rPr>
              <a:t>© Copyright 2017 Universal Music - Brentwood Benson Publishing / </a:t>
            </a:r>
            <a:r>
              <a:rPr lang="en-US" sz="1050" dirty="0" err="1">
                <a:solidFill>
                  <a:schemeClr val="bg1"/>
                </a:solidFill>
              </a:rPr>
              <a:t>TimeChange</a:t>
            </a:r>
            <a:r>
              <a:rPr lang="en-US" sz="1050" dirty="0">
                <a:solidFill>
                  <a:schemeClr val="bg1"/>
                </a:solidFill>
              </a:rPr>
              <a:t> Music / Great Revelation Music (ASCAP) / Universal Music - Brentwood Benson Songs / Songs from </a:t>
            </a:r>
            <a:r>
              <a:rPr lang="en-US" sz="1050" dirty="0" err="1">
                <a:solidFill>
                  <a:schemeClr val="bg1"/>
                </a:solidFill>
              </a:rPr>
              <a:t>Bobb</a:t>
            </a:r>
            <a:r>
              <a:rPr lang="en-US" sz="1050" dirty="0">
                <a:solidFill>
                  <a:schemeClr val="bg1"/>
                </a:solidFill>
              </a:rPr>
              <a:t> Avenue (BMI) (Administered at CapitolCMGPublishing.com). All rights reserved. Used by permission. </a:t>
            </a:r>
          </a:p>
          <a:p>
            <a:r>
              <a:rPr lang="en-US" sz="1050" i="1" dirty="0">
                <a:solidFill>
                  <a:schemeClr val="bg1"/>
                </a:solidFill>
              </a:rPr>
              <a:t>and</a:t>
            </a:r>
          </a:p>
          <a:p>
            <a:r>
              <a:rPr lang="en-US" sz="1050" dirty="0">
                <a:solidFill>
                  <a:schemeClr val="bg1"/>
                </a:solidFill>
              </a:rPr>
              <a:t>Joy to the World!</a:t>
            </a:r>
          </a:p>
          <a:p>
            <a:r>
              <a:rPr lang="en-US" sz="1050" dirty="0">
                <a:solidFill>
                  <a:schemeClr val="bg1"/>
                </a:solidFill>
              </a:rPr>
              <a:t>Lyrics by Isaac Watts </a:t>
            </a:r>
          </a:p>
          <a:p>
            <a:r>
              <a:rPr lang="en-US" sz="1050" dirty="0">
                <a:solidFill>
                  <a:schemeClr val="bg1"/>
                </a:solidFill>
              </a:rPr>
              <a:t>Music by George F. Handel</a:t>
            </a:r>
          </a:p>
          <a:p>
            <a:r>
              <a:rPr lang="en-US" sz="1050" dirty="0">
                <a:solidFill>
                  <a:schemeClr val="bg1"/>
                </a:solidFill>
              </a:rPr>
              <a:t>Arr. © Copyright 2017 Universal Music - Brentwood Benson Publishing (ASCAP) (Administered at CapitolCMGPublishing.com). All rights reserved. Used by permission.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0876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02011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8" y="228600"/>
            <a:ext cx="9144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O come, O come, Emmanuel 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And ransom captive </a:t>
            </a:r>
            <a:r>
              <a:rPr lang="en-US" sz="3600" dirty="0" smtClean="0"/>
              <a:t>Israel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That mourns in lowly exile </a:t>
            </a:r>
            <a:r>
              <a:rPr lang="en-US" sz="3600" dirty="0" smtClean="0"/>
              <a:t>here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Until the Son of God </a:t>
            </a:r>
            <a:r>
              <a:rPr lang="en-US" sz="3600" dirty="0" smtClean="0"/>
              <a:t>appear</a:t>
            </a:r>
            <a:endParaRPr lang="en-US" sz="3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9306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09600"/>
            <a:ext cx="9144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Rejoice! Rejoice!  Emmanuel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Shall come to thee, O Israel!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30280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33400"/>
            <a:ext cx="9144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O come, Thou Dayspring, come and cheer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Our spirits by Thine advent </a:t>
            </a:r>
            <a:r>
              <a:rPr lang="en-US" sz="3600" dirty="0" smtClean="0"/>
              <a:t>here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Disperse the gloomy clouds of night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And death’s dark shadows put to </a:t>
            </a:r>
            <a:r>
              <a:rPr lang="en-US" sz="3600" dirty="0" smtClean="0"/>
              <a:t>fight</a:t>
            </a:r>
            <a:endParaRPr lang="en-US" sz="3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25811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27432" y="381000"/>
            <a:ext cx="9144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Rejoice! Rejoice! Emmanuel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Shall come to thee, O Israel!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Rejoice! Rejoice!  Emmanuel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Shall come to thee, O Israel!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76222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09600"/>
            <a:ext cx="9144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/>
              <a:t>Do you hear the sound?</a:t>
            </a:r>
          </a:p>
          <a:p>
            <a:pPr algn="ctr"/>
            <a:r>
              <a:rPr lang="en-US" sz="3600" i="1" dirty="0"/>
              <a:t>There’s a cry for help rising up.</a:t>
            </a:r>
          </a:p>
          <a:p>
            <a:pPr algn="ctr"/>
            <a:r>
              <a:rPr lang="en-US" sz="3600" i="1" dirty="0"/>
              <a:t>God, we are calling out, praying now,</a:t>
            </a:r>
          </a:p>
          <a:p>
            <a:pPr algn="ctr"/>
            <a:r>
              <a:rPr lang="en-US" sz="3600" i="1" dirty="0"/>
              <a:t>Remember us.</a:t>
            </a:r>
          </a:p>
        </p:txBody>
      </p:sp>
    </p:spTree>
    <p:extLst>
      <p:ext uri="{BB962C8B-B14F-4D97-AF65-F5344CB8AC3E}">
        <p14:creationId xmlns:p14="http://schemas.microsoft.com/office/powerpoint/2010/main" val="1302112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712" y="304800"/>
            <a:ext cx="9144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/>
              <a:t>We are waiting in the darkness </a:t>
            </a:r>
            <a:endParaRPr lang="en-US" sz="3600" i="1" dirty="0" smtClean="0"/>
          </a:p>
          <a:p>
            <a:pPr algn="ctr"/>
            <a:r>
              <a:rPr lang="en-US" sz="3600" i="1" dirty="0" smtClean="0"/>
              <a:t>That </a:t>
            </a:r>
            <a:r>
              <a:rPr lang="en-US" sz="3600" i="1" dirty="0"/>
              <a:t>so long has covered </a:t>
            </a:r>
            <a:r>
              <a:rPr lang="en-US" sz="3600" i="1" dirty="0" smtClean="0"/>
              <a:t>us</a:t>
            </a:r>
            <a:endParaRPr lang="en-US" sz="3600" i="1" dirty="0"/>
          </a:p>
          <a:p>
            <a:pPr algn="ctr"/>
            <a:r>
              <a:rPr lang="en-US" sz="3600" i="1" dirty="0"/>
              <a:t>Yet You have </a:t>
            </a:r>
            <a:r>
              <a:rPr lang="en-US" sz="3600" i="1" dirty="0" smtClean="0"/>
              <a:t>promised</a:t>
            </a:r>
          </a:p>
          <a:p>
            <a:pPr algn="ctr"/>
            <a:r>
              <a:rPr lang="en-US" sz="3600" i="1" dirty="0"/>
              <a:t>T</a:t>
            </a:r>
            <a:r>
              <a:rPr lang="en-US" sz="3600" i="1" dirty="0" smtClean="0"/>
              <a:t>hat </a:t>
            </a:r>
            <a:r>
              <a:rPr lang="en-US" sz="3600" i="1" dirty="0"/>
              <a:t>a day would come You’d rescue </a:t>
            </a:r>
            <a:r>
              <a:rPr lang="en-US" sz="3600" i="1" dirty="0" smtClean="0"/>
              <a:t>us</a:t>
            </a:r>
            <a:endParaRPr lang="en-US" sz="3600" i="1" dirty="0"/>
          </a:p>
          <a:p>
            <a:pPr algn="ctr"/>
            <a:r>
              <a:rPr lang="en-US" sz="3600" i="1" dirty="0"/>
              <a:t>Prophecy of old said a </a:t>
            </a:r>
            <a:r>
              <a:rPr lang="en-US" sz="3600" i="1" dirty="0" smtClean="0"/>
              <a:t>virgin</a:t>
            </a:r>
          </a:p>
          <a:p>
            <a:pPr algn="ctr"/>
            <a:r>
              <a:rPr lang="en-US" sz="3600" i="1" dirty="0" smtClean="0"/>
              <a:t>Would </a:t>
            </a:r>
            <a:r>
              <a:rPr lang="en-US" sz="3600" i="1" dirty="0"/>
              <a:t>conceive a </a:t>
            </a:r>
            <a:r>
              <a:rPr lang="en-US" sz="3600" i="1" dirty="0" smtClean="0"/>
              <a:t>Son</a:t>
            </a:r>
            <a:endParaRPr lang="en-US" sz="3600" i="1" dirty="0"/>
          </a:p>
          <a:p>
            <a:pPr algn="ctr"/>
            <a:r>
              <a:rPr lang="en-US" sz="3600" i="1" dirty="0"/>
              <a:t>Mighty King, Prince of </a:t>
            </a:r>
            <a:r>
              <a:rPr lang="en-US" sz="3600" i="1" dirty="0" smtClean="0"/>
              <a:t>Peace</a:t>
            </a:r>
            <a:endParaRPr lang="en-US" sz="3600" i="1" dirty="0"/>
          </a:p>
          <a:p>
            <a:pPr algn="ctr"/>
            <a:r>
              <a:rPr lang="en-US" sz="3600" i="1" dirty="0"/>
              <a:t>We long to see Him </a:t>
            </a:r>
            <a:r>
              <a:rPr lang="en-US" sz="3600" i="1" dirty="0" smtClean="0"/>
              <a:t>come</a:t>
            </a:r>
            <a:endParaRPr lang="en-US" sz="3600" i="1" dirty="0"/>
          </a:p>
        </p:txBody>
      </p:sp>
    </p:spTree>
    <p:extLst>
      <p:ext uri="{BB962C8B-B14F-4D97-AF65-F5344CB8AC3E}">
        <p14:creationId xmlns:p14="http://schemas.microsoft.com/office/powerpoint/2010/main" val="3681710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81000"/>
            <a:ext cx="9144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/>
              <a:t>We don’t deserve </a:t>
            </a:r>
            <a:r>
              <a:rPr lang="en-US" sz="3600" i="1" dirty="0" smtClean="0"/>
              <a:t>it</a:t>
            </a:r>
            <a:endParaRPr lang="en-US" sz="3600" i="1" dirty="0"/>
          </a:p>
          <a:p>
            <a:pPr algn="ctr"/>
            <a:r>
              <a:rPr lang="en-US" sz="3600" i="1" dirty="0"/>
              <a:t>But You said You won’t abandon </a:t>
            </a:r>
            <a:r>
              <a:rPr lang="en-US" sz="3600" i="1" dirty="0" smtClean="0"/>
              <a:t>us</a:t>
            </a:r>
            <a:endParaRPr lang="en-US" sz="3600" i="1" dirty="0"/>
          </a:p>
          <a:p>
            <a:pPr algn="ctr"/>
            <a:r>
              <a:rPr lang="en-US" sz="3600" i="1" dirty="0"/>
              <a:t>Visit us, live with </a:t>
            </a:r>
            <a:r>
              <a:rPr lang="en-US" sz="3600" i="1" dirty="0" smtClean="0"/>
              <a:t>us</a:t>
            </a:r>
            <a:endParaRPr lang="en-US" sz="3600" i="1" dirty="0"/>
          </a:p>
          <a:p>
            <a:pPr algn="ctr"/>
            <a:r>
              <a:rPr lang="en-US" sz="3600" i="1" dirty="0"/>
              <a:t>God give us deliverance!</a:t>
            </a:r>
          </a:p>
          <a:p>
            <a:pPr algn="ctr"/>
            <a:r>
              <a:rPr lang="en-US" sz="3600" i="1" dirty="0"/>
              <a:t>We’ve known the shame and the pain</a:t>
            </a:r>
          </a:p>
          <a:p>
            <a:pPr algn="ctr"/>
            <a:r>
              <a:rPr lang="en-US" sz="3600" i="1" dirty="0"/>
              <a:t>Of when You had to </a:t>
            </a:r>
            <a:r>
              <a:rPr lang="en-US" sz="3600" i="1" dirty="0" smtClean="0"/>
              <a:t>judge</a:t>
            </a:r>
            <a:endParaRPr lang="en-US" sz="3600" i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505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2192" y="304800"/>
            <a:ext cx="9144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/>
              <a:t>You turned </a:t>
            </a:r>
            <a:r>
              <a:rPr lang="en-US" sz="3600" i="1" dirty="0" smtClean="0"/>
              <a:t>away </a:t>
            </a:r>
            <a:endParaRPr lang="en-US" sz="3600" i="1" dirty="0"/>
          </a:p>
          <a:p>
            <a:pPr algn="ctr"/>
            <a:r>
              <a:rPr lang="en-US" sz="3600" i="1" dirty="0"/>
              <a:t>And yet Your grace has kept its grip on </a:t>
            </a:r>
            <a:r>
              <a:rPr lang="en-US" sz="3600" i="1" dirty="0" smtClean="0"/>
              <a:t>us</a:t>
            </a:r>
            <a:endParaRPr lang="en-US" sz="3600" i="1" dirty="0"/>
          </a:p>
          <a:p>
            <a:pPr algn="ctr"/>
            <a:r>
              <a:rPr lang="en-US" sz="3600" i="1" dirty="0"/>
              <a:t>Is this the day that we behold your Faithfulness?</a:t>
            </a:r>
          </a:p>
          <a:p>
            <a:pPr algn="ctr"/>
            <a:r>
              <a:rPr lang="en-US" sz="3600" i="1" dirty="0"/>
              <a:t>Holy One, will you just </a:t>
            </a:r>
            <a:r>
              <a:rPr lang="en-US" sz="3600" i="1" dirty="0" smtClean="0"/>
              <a:t>come</a:t>
            </a:r>
          </a:p>
          <a:p>
            <a:pPr algn="ctr"/>
            <a:r>
              <a:rPr lang="en-US" sz="3600" i="1" dirty="0"/>
              <a:t>A</a:t>
            </a:r>
            <a:r>
              <a:rPr lang="en-US" sz="3600" i="1" dirty="0" smtClean="0"/>
              <a:t>nd </a:t>
            </a:r>
            <a:r>
              <a:rPr lang="en-US" sz="3600" i="1" dirty="0"/>
              <a:t>be God with Us?</a:t>
            </a:r>
          </a:p>
          <a:p>
            <a:pPr algn="ctr"/>
            <a:r>
              <a:rPr lang="en-US" sz="3600" i="1" dirty="0"/>
              <a:t>There is no joy apart from what You are to </a:t>
            </a:r>
            <a:r>
              <a:rPr lang="en-US" sz="3600" i="1" dirty="0" smtClean="0"/>
              <a:t>us</a:t>
            </a:r>
            <a:endParaRPr lang="en-US" sz="3600" i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7037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" y="60960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/>
              <a:t>There is no peace unless </a:t>
            </a:r>
            <a:endParaRPr lang="en-US" sz="3600" i="1" dirty="0" smtClean="0"/>
          </a:p>
          <a:p>
            <a:pPr algn="ctr"/>
            <a:r>
              <a:rPr lang="en-US" sz="3600" i="1" dirty="0"/>
              <a:t>Y</a:t>
            </a:r>
            <a:r>
              <a:rPr lang="en-US" sz="3600" i="1" dirty="0" smtClean="0"/>
              <a:t>ou’re </a:t>
            </a:r>
            <a:r>
              <a:rPr lang="en-US" sz="3600" i="1" dirty="0"/>
              <a:t>reigning over </a:t>
            </a:r>
            <a:r>
              <a:rPr lang="en-US" sz="3600" i="1" dirty="0" smtClean="0"/>
              <a:t>us</a:t>
            </a:r>
            <a:endParaRPr lang="en-US" sz="3600" i="1" dirty="0"/>
          </a:p>
          <a:p>
            <a:pPr algn="ctr"/>
            <a:r>
              <a:rPr lang="en-US" sz="3600" i="1" dirty="0"/>
              <a:t>Our only hope is falling hard </a:t>
            </a:r>
            <a:endParaRPr lang="en-US" sz="3600" i="1" dirty="0" smtClean="0"/>
          </a:p>
          <a:p>
            <a:pPr algn="ctr"/>
            <a:r>
              <a:rPr lang="en-US" sz="3600" i="1" dirty="0" smtClean="0"/>
              <a:t>Upon </a:t>
            </a:r>
            <a:r>
              <a:rPr lang="en-US" sz="3600" i="1" dirty="0"/>
              <a:t>Your truth and </a:t>
            </a:r>
            <a:r>
              <a:rPr lang="en-US" sz="3600" i="1" dirty="0" smtClean="0"/>
              <a:t>love</a:t>
            </a:r>
            <a:endParaRPr lang="en-US" sz="3600" i="1" dirty="0"/>
          </a:p>
          <a:p>
            <a:pPr algn="ctr"/>
            <a:r>
              <a:rPr lang="en-US" sz="3600" i="1" dirty="0"/>
              <a:t>Our hands are lifted </a:t>
            </a:r>
            <a:r>
              <a:rPr lang="en-US" sz="3600" i="1" dirty="0" smtClean="0"/>
              <a:t>up</a:t>
            </a:r>
            <a:endParaRPr lang="en-US" sz="3600" i="1" dirty="0"/>
          </a:p>
          <a:p>
            <a:pPr algn="ctr"/>
            <a:r>
              <a:rPr lang="en-US" sz="3600" i="1" dirty="0"/>
              <a:t>Look down and answer us!</a:t>
            </a:r>
          </a:p>
        </p:txBody>
      </p:sp>
    </p:spTree>
    <p:extLst>
      <p:ext uri="{BB962C8B-B14F-4D97-AF65-F5344CB8AC3E}">
        <p14:creationId xmlns:p14="http://schemas.microsoft.com/office/powerpoint/2010/main" val="179863823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384" y="533400"/>
            <a:ext cx="9144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O come! Come, O come!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O come! Come, O come, Emmanuel!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O come, Desire of nations, bind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048308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21336" y="647575"/>
            <a:ext cx="9144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All peoples in one heart and </a:t>
            </a:r>
            <a:r>
              <a:rPr lang="en-US" sz="3600" dirty="0" smtClean="0"/>
              <a:t>mind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Bid envy, strife and quarrels </a:t>
            </a:r>
            <a:r>
              <a:rPr lang="en-US" sz="3600" dirty="0" smtClean="0"/>
              <a:t>cease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Fill the whole world with heaven’s </a:t>
            </a:r>
            <a:r>
              <a:rPr lang="en-US" sz="3600" dirty="0" smtClean="0"/>
              <a:t>peace</a:t>
            </a:r>
            <a:endParaRPr lang="en-US" sz="3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600132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524000"/>
            <a:ext cx="9144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Rejoice! Rejoice! Emmanuel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Shall come to thee, O Israel!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Rejoice! Rejoice! Emmanuel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Shall come to thee, O </a:t>
            </a:r>
            <a:r>
              <a:rPr lang="en-US" sz="3600" dirty="0" smtClean="0"/>
              <a:t>Israel </a:t>
            </a:r>
            <a:endParaRPr lang="en-US" sz="3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361775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981200"/>
            <a:ext cx="91440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Shall come to thee, O </a:t>
            </a:r>
            <a:r>
              <a:rPr lang="en-US" sz="3600" dirty="0" smtClean="0"/>
              <a:t>Israel</a:t>
            </a:r>
            <a:endParaRPr lang="en-US" sz="3600" dirty="0"/>
          </a:p>
          <a:p>
            <a:pPr algn="ctr"/>
            <a:r>
              <a:rPr lang="en-US" sz="3600" dirty="0"/>
              <a:t>Shall come to thee, O </a:t>
            </a:r>
            <a:r>
              <a:rPr lang="en-US" sz="3600" dirty="0" smtClean="0"/>
              <a:t>Israel</a:t>
            </a:r>
            <a:endParaRPr lang="en-US" sz="3600" dirty="0"/>
          </a:p>
          <a:p>
            <a:pPr algn="ctr"/>
            <a:r>
              <a:rPr lang="en-US" sz="3600" dirty="0"/>
              <a:t>Oh </a:t>
            </a:r>
            <a:r>
              <a:rPr lang="en-US" sz="3600" dirty="0" err="1"/>
              <a:t>oh</a:t>
            </a:r>
            <a:r>
              <a:rPr lang="en-US" sz="3600" dirty="0"/>
              <a:t> </a:t>
            </a:r>
            <a:r>
              <a:rPr lang="en-US" sz="3600" dirty="0" err="1"/>
              <a:t>oh</a:t>
            </a:r>
            <a:endParaRPr lang="en-US" sz="3600" dirty="0"/>
          </a:p>
          <a:p>
            <a:pPr algn="ctr"/>
            <a:r>
              <a:rPr lang="en-US" sz="3600" dirty="0"/>
              <a:t>Oh </a:t>
            </a:r>
            <a:r>
              <a:rPr lang="en-US" sz="3600" dirty="0" err="1"/>
              <a:t>oh</a:t>
            </a:r>
            <a:r>
              <a:rPr lang="en-US" sz="3600" dirty="0"/>
              <a:t> </a:t>
            </a:r>
            <a:r>
              <a:rPr lang="en-US" sz="3600" dirty="0" err="1"/>
              <a:t>ooo</a:t>
            </a:r>
            <a:endParaRPr lang="en-US" sz="3600" dirty="0"/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6200" y="5029200"/>
            <a:ext cx="9144000" cy="1985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solidFill>
                  <a:schemeClr val="bg1"/>
                </a:solidFill>
              </a:rPr>
              <a:t>Come to Us</a:t>
            </a:r>
            <a:endParaRPr lang="en-US" sz="1050" dirty="0">
              <a:solidFill>
                <a:schemeClr val="bg1"/>
              </a:solidFill>
            </a:endParaRPr>
          </a:p>
          <a:p>
            <a:r>
              <a:rPr lang="en-US" sz="1050" b="1" i="1" dirty="0">
                <a:solidFill>
                  <a:schemeClr val="bg1"/>
                </a:solidFill>
              </a:rPr>
              <a:t>with </a:t>
            </a:r>
            <a:r>
              <a:rPr lang="en-US" sz="1050" b="1" dirty="0">
                <a:solidFill>
                  <a:schemeClr val="bg1"/>
                </a:solidFill>
              </a:rPr>
              <a:t>O Come, O Come, Emmanuel</a:t>
            </a:r>
            <a:endParaRPr lang="en-US" sz="1050" dirty="0">
              <a:solidFill>
                <a:schemeClr val="bg1"/>
              </a:solidFill>
            </a:endParaRPr>
          </a:p>
          <a:p>
            <a:r>
              <a:rPr lang="en-US" sz="1050" dirty="0">
                <a:solidFill>
                  <a:schemeClr val="bg1"/>
                </a:solidFill>
              </a:rPr>
              <a:t>By David Moffitt / Sue C. Smith / Travis Cottrell</a:t>
            </a:r>
          </a:p>
          <a:p>
            <a:r>
              <a:rPr lang="en-US" sz="1050" dirty="0">
                <a:solidFill>
                  <a:schemeClr val="bg1"/>
                </a:solidFill>
              </a:rPr>
              <a:t>© Copyright 2017 Universal Music - Brentwood Benson Publishing / </a:t>
            </a:r>
            <a:r>
              <a:rPr lang="en-US" sz="1050" dirty="0" err="1">
                <a:solidFill>
                  <a:schemeClr val="bg1"/>
                </a:solidFill>
              </a:rPr>
              <a:t>TimeChange</a:t>
            </a:r>
            <a:r>
              <a:rPr lang="en-US" sz="1050" dirty="0">
                <a:solidFill>
                  <a:schemeClr val="bg1"/>
                </a:solidFill>
              </a:rPr>
              <a:t> Music / Great Revelation Music (ASCAP) / Universal Music - Brentwood Benson Songs / Songs from </a:t>
            </a:r>
            <a:r>
              <a:rPr lang="en-US" sz="1050" dirty="0" err="1">
                <a:solidFill>
                  <a:schemeClr val="bg1"/>
                </a:solidFill>
              </a:rPr>
              <a:t>Bobb</a:t>
            </a:r>
            <a:r>
              <a:rPr lang="en-US" sz="1050" dirty="0">
                <a:solidFill>
                  <a:schemeClr val="bg1"/>
                </a:solidFill>
              </a:rPr>
              <a:t> Avenue (BMI) (Administered at CapitolCMGPublishing.com). All rights reserved. Used by permission. </a:t>
            </a:r>
          </a:p>
          <a:p>
            <a:r>
              <a:rPr lang="en-US" sz="1050" dirty="0">
                <a:solidFill>
                  <a:schemeClr val="bg1"/>
                </a:solidFill>
              </a:rPr>
              <a:t>with</a:t>
            </a:r>
          </a:p>
          <a:p>
            <a:r>
              <a:rPr lang="en-US" sz="1050" dirty="0">
                <a:solidFill>
                  <a:schemeClr val="bg1"/>
                </a:solidFill>
              </a:rPr>
              <a:t>O Come, O Come, Emmanuel</a:t>
            </a:r>
          </a:p>
          <a:p>
            <a:r>
              <a:rPr lang="en-US" sz="1050" dirty="0">
                <a:solidFill>
                  <a:schemeClr val="bg1"/>
                </a:solidFill>
              </a:rPr>
              <a:t>Traditional</a:t>
            </a:r>
          </a:p>
          <a:p>
            <a:r>
              <a:rPr lang="en-US" sz="1050" dirty="0">
                <a:solidFill>
                  <a:schemeClr val="bg1"/>
                </a:solidFill>
              </a:rPr>
              <a:t> Arr. © Copyright 2017 Universal Music - Brentwood Benson Publishing (ASCAP) (Administered at CapitolCMGPublishing.com). All rights reserved. Used by permission.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58712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500008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9144" y="152400"/>
            <a:ext cx="9144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O come, let us adore </a:t>
            </a:r>
            <a:r>
              <a:rPr lang="en-US" sz="3600" dirty="0" smtClean="0"/>
              <a:t>Him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O come, let us adore </a:t>
            </a:r>
            <a:r>
              <a:rPr lang="en-US" sz="3600" dirty="0" smtClean="0"/>
              <a:t>Him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He has come to heal the </a:t>
            </a:r>
            <a:r>
              <a:rPr lang="en-US" sz="3600" dirty="0" smtClean="0"/>
              <a:t>broken 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Let the blinded eyes be opened 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In the power of His </a:t>
            </a:r>
            <a:r>
              <a:rPr lang="en-US" sz="3600" dirty="0" smtClean="0"/>
              <a:t>name</a:t>
            </a:r>
            <a:endParaRPr lang="en-US" sz="3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58332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8600"/>
            <a:ext cx="9144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Grace will be His </a:t>
            </a:r>
            <a:r>
              <a:rPr lang="en-US" sz="3600" dirty="0" smtClean="0"/>
              <a:t>invitation 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A welcome </a:t>
            </a:r>
            <a:r>
              <a:rPr lang="en-US" sz="3600" dirty="0" smtClean="0"/>
              <a:t>liberation 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Love has come to </a:t>
            </a:r>
            <a:r>
              <a:rPr lang="en-US" sz="3600" dirty="0" smtClean="0"/>
              <a:t>save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Glory to the newborn </a:t>
            </a:r>
            <a:r>
              <a:rPr lang="en-US" sz="3600" dirty="0" smtClean="0"/>
              <a:t>King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He will set the captives </a:t>
            </a:r>
            <a:r>
              <a:rPr lang="en-US" sz="3600" dirty="0" smtClean="0"/>
              <a:t>free</a:t>
            </a:r>
            <a:endParaRPr lang="en-US" sz="3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435269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1600"/>
            <a:ext cx="9144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We have come to adore </a:t>
            </a:r>
            <a:r>
              <a:rPr lang="en-US" sz="3600" dirty="0" smtClean="0"/>
              <a:t>You 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To lay our hearts before </a:t>
            </a:r>
            <a:r>
              <a:rPr lang="en-US" sz="3600" dirty="0" smtClean="0"/>
              <a:t>You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The One and Only </a:t>
            </a:r>
            <a:r>
              <a:rPr lang="en-US" sz="3600" dirty="0" smtClean="0"/>
              <a:t>King</a:t>
            </a:r>
            <a:endParaRPr lang="en-US" sz="3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058207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90600"/>
            <a:ext cx="9144000" cy="3330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We will bow our knee in </a:t>
            </a:r>
            <a:r>
              <a:rPr lang="en-US" sz="3600" dirty="0" smtClean="0"/>
              <a:t>worship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Only You deserve this offering we </a:t>
            </a:r>
            <a:r>
              <a:rPr lang="en-US" sz="3600" dirty="0" smtClean="0"/>
              <a:t>bring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Glory to the newborn </a:t>
            </a:r>
            <a:r>
              <a:rPr lang="en-US" sz="3600" dirty="0" smtClean="0"/>
              <a:t>King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Glory to the newborn </a:t>
            </a:r>
            <a:r>
              <a:rPr lang="en-US" sz="3600" dirty="0" smtClean="0"/>
              <a:t>King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87192539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66800"/>
            <a:ext cx="9144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So hurry, shepherds, to the </a:t>
            </a:r>
            <a:r>
              <a:rPr lang="en-US" sz="3600" dirty="0" smtClean="0"/>
              <a:t>stable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Sing it, all you angels, Hope is here to </a:t>
            </a:r>
            <a:r>
              <a:rPr lang="en-US" sz="3600" dirty="0" smtClean="0"/>
              <a:t>stay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Journey, wise men, with your </a:t>
            </a:r>
            <a:r>
              <a:rPr lang="en-US" sz="3600" dirty="0" smtClean="0"/>
              <a:t>treasures</a:t>
            </a:r>
            <a:endParaRPr lang="en-US" sz="3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835558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1394" y="1752600"/>
            <a:ext cx="91440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Let there be surrender in all you bring </a:t>
            </a:r>
            <a:r>
              <a:rPr lang="en-US" sz="3600" dirty="0" smtClean="0"/>
              <a:t>today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Glory to the newborn </a:t>
            </a:r>
            <a:r>
              <a:rPr lang="en-US" sz="3600" dirty="0" smtClean="0"/>
              <a:t>King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Let this be the song we </a:t>
            </a:r>
            <a:r>
              <a:rPr lang="en-US" sz="3600" dirty="0" smtClean="0"/>
              <a:t>sing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4853244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27062" y="1143000"/>
            <a:ext cx="91440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dirty="0"/>
              <a:t>We have come to adore </a:t>
            </a:r>
            <a:r>
              <a:rPr lang="en-US" sz="4000" dirty="0" smtClean="0"/>
              <a:t>You </a:t>
            </a:r>
            <a:endParaRPr lang="en-US" sz="4000" dirty="0"/>
          </a:p>
          <a:p>
            <a:pPr algn="ctr">
              <a:lnSpc>
                <a:spcPct val="150000"/>
              </a:lnSpc>
            </a:pPr>
            <a:r>
              <a:rPr lang="en-US" sz="4000" dirty="0"/>
              <a:t>To lay our hearts before </a:t>
            </a:r>
            <a:r>
              <a:rPr lang="en-US" sz="4000" dirty="0" smtClean="0"/>
              <a:t>You </a:t>
            </a:r>
            <a:endParaRPr lang="en-US" sz="4000" dirty="0"/>
          </a:p>
          <a:p>
            <a:pPr algn="ctr">
              <a:lnSpc>
                <a:spcPct val="150000"/>
              </a:lnSpc>
            </a:pPr>
            <a:r>
              <a:rPr lang="en-US" sz="4000" dirty="0"/>
              <a:t>The One and only </a:t>
            </a:r>
            <a:r>
              <a:rPr lang="en-US" sz="4000" dirty="0" smtClean="0"/>
              <a:t>King</a:t>
            </a:r>
            <a:endParaRPr lang="en-US" sz="4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16884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14400"/>
            <a:ext cx="9144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We will bow our knee in </a:t>
            </a:r>
            <a:r>
              <a:rPr lang="en-US" sz="3600" dirty="0" smtClean="0"/>
              <a:t>worship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Only You deserve this offering we </a:t>
            </a:r>
            <a:r>
              <a:rPr lang="en-US" sz="3600" dirty="0" smtClean="0"/>
              <a:t>bring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Glory to the newborn </a:t>
            </a:r>
            <a:r>
              <a:rPr lang="en-US" sz="3600" dirty="0" smtClean="0"/>
              <a:t>King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Glory to the newborn </a:t>
            </a:r>
            <a:r>
              <a:rPr lang="en-US" sz="3600" dirty="0" smtClean="0"/>
              <a:t>King</a:t>
            </a:r>
            <a:endParaRPr lang="en-US" sz="3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67596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57200"/>
            <a:ext cx="9144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All glory and praise be unto Your </a:t>
            </a:r>
            <a:r>
              <a:rPr lang="en-US" sz="3600" dirty="0" smtClean="0"/>
              <a:t>name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All glory to the King of </a:t>
            </a:r>
            <a:r>
              <a:rPr lang="en-US" sz="3600" dirty="0" smtClean="0"/>
              <a:t>love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All power and strength, all blessing and </a:t>
            </a:r>
            <a:r>
              <a:rPr lang="en-US" sz="3600" dirty="0" smtClean="0"/>
              <a:t>thanks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Forever to the King of </a:t>
            </a:r>
            <a:r>
              <a:rPr lang="en-US" sz="3600" dirty="0" smtClean="0"/>
              <a:t>love </a:t>
            </a:r>
            <a:endParaRPr lang="en-US" sz="3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092241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09600"/>
            <a:ext cx="9144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All glory and praise be unto Your </a:t>
            </a:r>
            <a:r>
              <a:rPr lang="en-US" sz="3600" dirty="0" smtClean="0"/>
              <a:t>name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All glory to the King of </a:t>
            </a:r>
            <a:r>
              <a:rPr lang="en-US" sz="3600" dirty="0" smtClean="0"/>
              <a:t>love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All power and </a:t>
            </a:r>
            <a:r>
              <a:rPr lang="en-US" sz="3600" dirty="0" smtClean="0"/>
              <a:t>strength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All blessing and </a:t>
            </a:r>
            <a:r>
              <a:rPr lang="en-US" sz="3600" dirty="0" smtClean="0"/>
              <a:t>thanks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Forever to the King of </a:t>
            </a:r>
            <a:r>
              <a:rPr lang="en-US" sz="3600" dirty="0" smtClean="0"/>
              <a:t>love</a:t>
            </a:r>
            <a:endParaRPr lang="en-US" sz="3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84195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5240"/>
            <a:ext cx="91440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We crown You with </a:t>
            </a:r>
            <a:r>
              <a:rPr lang="en-US" sz="3600" dirty="0" smtClean="0"/>
              <a:t>praise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In majesty, </a:t>
            </a:r>
            <a:r>
              <a:rPr lang="en-US" sz="3600" dirty="0" smtClean="0"/>
              <a:t>reign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We’re lifting high the King of </a:t>
            </a:r>
            <a:r>
              <a:rPr lang="en-US" sz="3600" dirty="0" smtClean="0"/>
              <a:t>love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All honor is </a:t>
            </a:r>
            <a:r>
              <a:rPr lang="en-US" sz="3600" dirty="0" smtClean="0"/>
              <a:t>Yours 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There’s none like You, </a:t>
            </a:r>
            <a:r>
              <a:rPr lang="en-US" sz="3600" dirty="0" smtClean="0"/>
              <a:t>Lord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All glory to the King of </a:t>
            </a:r>
            <a:r>
              <a:rPr lang="en-US" sz="3600" dirty="0" smtClean="0"/>
              <a:t>love</a:t>
            </a:r>
            <a:endParaRPr lang="en-US" sz="3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711101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81000"/>
            <a:ext cx="91440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We have come to adore </a:t>
            </a:r>
            <a:r>
              <a:rPr lang="en-US" sz="3600" dirty="0" smtClean="0"/>
              <a:t>You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To lay our hearts before </a:t>
            </a:r>
            <a:r>
              <a:rPr lang="en-US" sz="3600" dirty="0" smtClean="0"/>
              <a:t>You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The One and only </a:t>
            </a:r>
            <a:r>
              <a:rPr lang="en-US" sz="3600" dirty="0" smtClean="0"/>
              <a:t>King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We will bow our knee in </a:t>
            </a:r>
            <a:r>
              <a:rPr lang="en-US" sz="3600" dirty="0" smtClean="0"/>
              <a:t>worship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Only You deserve this offering we </a:t>
            </a:r>
            <a:r>
              <a:rPr lang="en-US" sz="3600" dirty="0" smtClean="0"/>
              <a:t>bring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75312992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751176"/>
            <a:ext cx="9144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Glory to the newborn </a:t>
            </a:r>
            <a:r>
              <a:rPr lang="en-US" sz="3600" dirty="0" smtClean="0"/>
              <a:t>King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Glory to the newborn </a:t>
            </a:r>
            <a:r>
              <a:rPr lang="en-US" sz="3600" dirty="0" smtClean="0"/>
              <a:t>King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Glory to the newborn </a:t>
            </a:r>
            <a:r>
              <a:rPr lang="en-US" sz="3600" dirty="0" smtClean="0"/>
              <a:t>King</a:t>
            </a:r>
            <a:endParaRPr lang="en-US" sz="3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430340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90600"/>
            <a:ext cx="9144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Glory to the newborn </a:t>
            </a:r>
            <a:r>
              <a:rPr lang="en-US" sz="3600" dirty="0" smtClean="0"/>
              <a:t>King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 smtClean="0"/>
              <a:t>We’ll </a:t>
            </a:r>
            <a:r>
              <a:rPr lang="en-US" sz="3600" dirty="0"/>
              <a:t>praise Your name </a:t>
            </a:r>
            <a:r>
              <a:rPr lang="en-US" sz="3600" dirty="0" smtClean="0"/>
              <a:t>forever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We’ll praise Your name </a:t>
            </a:r>
            <a:r>
              <a:rPr lang="en-US" sz="3600" dirty="0" smtClean="0"/>
              <a:t>forever</a:t>
            </a:r>
            <a:endParaRPr lang="en-US" sz="3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48623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838200"/>
            <a:ext cx="9144000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We’ll praise Your name </a:t>
            </a:r>
            <a:r>
              <a:rPr lang="en-US" sz="3600" dirty="0" smtClean="0"/>
              <a:t>forever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Christ the </a:t>
            </a:r>
            <a:r>
              <a:rPr lang="en-US" sz="3600" dirty="0" smtClean="0"/>
              <a:t>Lord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We’ll praise Your name forever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Christ the </a:t>
            </a:r>
            <a:r>
              <a:rPr lang="en-US" sz="3600" dirty="0" smtClean="0"/>
              <a:t>Lord</a:t>
            </a:r>
            <a:endParaRPr lang="en-US" sz="3600" dirty="0"/>
          </a:p>
          <a:p>
            <a:pPr algn="ctr">
              <a:lnSpc>
                <a:spcPct val="150000"/>
              </a:lnSpc>
            </a:pP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0" y="5279618"/>
            <a:ext cx="9067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solidFill>
                  <a:schemeClr val="bg1"/>
                </a:solidFill>
              </a:rPr>
              <a:t>Glory to the Newborn King</a:t>
            </a:r>
            <a:endParaRPr lang="en-US" sz="1050" dirty="0">
              <a:solidFill>
                <a:schemeClr val="bg1"/>
              </a:solidFill>
            </a:endParaRPr>
          </a:p>
          <a:p>
            <a:r>
              <a:rPr lang="en-US" sz="1050" dirty="0">
                <a:solidFill>
                  <a:schemeClr val="bg1"/>
                </a:solidFill>
              </a:rPr>
              <a:t>By David Moffitt / Sue C. Smith / Mark Alan </a:t>
            </a:r>
            <a:r>
              <a:rPr lang="en-US" sz="1050" dirty="0" err="1">
                <a:solidFill>
                  <a:schemeClr val="bg1"/>
                </a:solidFill>
              </a:rPr>
              <a:t>Schoolmeesters</a:t>
            </a:r>
            <a:endParaRPr lang="en-US" sz="1050" dirty="0">
              <a:solidFill>
                <a:schemeClr val="bg1"/>
              </a:solidFill>
            </a:endParaRPr>
          </a:p>
          <a:p>
            <a:r>
              <a:rPr lang="en-US" sz="1050" dirty="0">
                <a:solidFill>
                  <a:schemeClr val="bg1"/>
                </a:solidFill>
              </a:rPr>
              <a:t>© Copyright 2017 Universal Music - Brentwood Benson Publishing / </a:t>
            </a:r>
            <a:r>
              <a:rPr lang="en-US" sz="1050" dirty="0" err="1">
                <a:solidFill>
                  <a:schemeClr val="bg1"/>
                </a:solidFill>
              </a:rPr>
              <a:t>TimeChange</a:t>
            </a:r>
            <a:r>
              <a:rPr lang="en-US" sz="1050" dirty="0">
                <a:solidFill>
                  <a:schemeClr val="bg1"/>
                </a:solidFill>
              </a:rPr>
              <a:t> Music (ASCAP) / Universal Music - Brentwood Benson Songs / Songs from </a:t>
            </a:r>
            <a:r>
              <a:rPr lang="en-US" sz="1050" dirty="0" err="1">
                <a:solidFill>
                  <a:schemeClr val="bg1"/>
                </a:solidFill>
              </a:rPr>
              <a:t>Bobb</a:t>
            </a:r>
            <a:r>
              <a:rPr lang="en-US" sz="1050" dirty="0">
                <a:solidFill>
                  <a:schemeClr val="bg1"/>
                </a:solidFill>
              </a:rPr>
              <a:t> Avenue / Common Hymnal Digital / Standing Room Only (BMI) (Administered at CapitolCMGPublishing.com). All rights reserved. Used by permission. </a:t>
            </a:r>
          </a:p>
        </p:txBody>
      </p:sp>
    </p:spTree>
    <p:extLst>
      <p:ext uri="{BB962C8B-B14F-4D97-AF65-F5344CB8AC3E}">
        <p14:creationId xmlns:p14="http://schemas.microsoft.com/office/powerpoint/2010/main" val="395254785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667812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61" y="762000"/>
            <a:ext cx="9144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Bethlehem, shake off your </a:t>
            </a:r>
            <a:r>
              <a:rPr lang="en-US" sz="3600" dirty="0" smtClean="0"/>
              <a:t>slumber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The long silent night is </a:t>
            </a:r>
            <a:r>
              <a:rPr lang="en-US" sz="3600" dirty="0" smtClean="0"/>
              <a:t>over 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It’s a beautiful day to wake </a:t>
            </a:r>
            <a:r>
              <a:rPr lang="en-US" sz="3600" dirty="0" smtClean="0"/>
              <a:t>up</a:t>
            </a:r>
          </a:p>
          <a:p>
            <a:pPr algn="ctr">
              <a:lnSpc>
                <a:spcPct val="150000"/>
              </a:lnSpc>
            </a:pPr>
            <a:r>
              <a:rPr lang="en-US" sz="3600" dirty="0" smtClean="0"/>
              <a:t>To </a:t>
            </a:r>
            <a:r>
              <a:rPr lang="en-US" sz="3600" dirty="0"/>
              <a:t>the sound of </a:t>
            </a:r>
            <a:r>
              <a:rPr lang="en-US" sz="3600" dirty="0" smtClean="0"/>
              <a:t>love</a:t>
            </a:r>
            <a:endParaRPr lang="en-US" sz="3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72662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" y="99060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There’s a song in the heavens that </a:t>
            </a:r>
            <a:r>
              <a:rPr lang="en-US" sz="3600" dirty="0" smtClean="0"/>
              <a:t>lingers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You can still hear the echo of </a:t>
            </a:r>
            <a:r>
              <a:rPr lang="en-US" sz="3600" dirty="0" smtClean="0"/>
              <a:t>angels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It’s a beautiful day to wake up </a:t>
            </a:r>
            <a:endParaRPr lang="en-US" sz="3600" dirty="0" smtClean="0"/>
          </a:p>
          <a:p>
            <a:pPr algn="ctr">
              <a:lnSpc>
                <a:spcPct val="150000"/>
              </a:lnSpc>
            </a:pPr>
            <a:r>
              <a:rPr lang="en-US" sz="3600" dirty="0"/>
              <a:t>T</a:t>
            </a:r>
            <a:r>
              <a:rPr lang="en-US" sz="3600" dirty="0" smtClean="0"/>
              <a:t>o </a:t>
            </a:r>
            <a:r>
              <a:rPr lang="en-US" sz="3600" dirty="0"/>
              <a:t>the sound of </a:t>
            </a:r>
            <a:r>
              <a:rPr lang="en-US" sz="3600" dirty="0" smtClean="0"/>
              <a:t>love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91352666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" y="228600"/>
            <a:ext cx="9144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Jesus, Jesus, wonderful </a:t>
            </a:r>
            <a:r>
              <a:rPr lang="en-US" sz="3600" dirty="0" smtClean="0"/>
              <a:t>name</a:t>
            </a:r>
          </a:p>
          <a:p>
            <a:pPr algn="ctr">
              <a:lnSpc>
                <a:spcPct val="150000"/>
              </a:lnSpc>
            </a:pPr>
            <a:r>
              <a:rPr lang="en-US" sz="3600" dirty="0" smtClean="0"/>
              <a:t>Jesus</a:t>
            </a:r>
            <a:r>
              <a:rPr lang="en-US" sz="3600" dirty="0"/>
              <a:t>, Jesus, mighty to </a:t>
            </a:r>
            <a:r>
              <a:rPr lang="en-US" sz="3600" dirty="0" smtClean="0"/>
              <a:t>save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Word made </a:t>
            </a:r>
            <a:r>
              <a:rPr lang="en-US" sz="3600" dirty="0" smtClean="0"/>
              <a:t>flesh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Our God with </a:t>
            </a:r>
            <a:r>
              <a:rPr lang="en-US" sz="3600" dirty="0" smtClean="0"/>
              <a:t>Us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Jesus, Jesus, this is the sound of </a:t>
            </a:r>
            <a:r>
              <a:rPr lang="en-US" sz="3600" dirty="0" smtClean="0"/>
              <a:t>love</a:t>
            </a:r>
            <a:endParaRPr lang="en-US" sz="3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479194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24384" y="990600"/>
            <a:ext cx="9144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Lean into the heartbeat of </a:t>
            </a:r>
            <a:r>
              <a:rPr lang="en-US" sz="3600" dirty="0" smtClean="0"/>
              <a:t>heaven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The sweet tender breath of </a:t>
            </a:r>
            <a:r>
              <a:rPr lang="en-US" sz="3600" dirty="0" smtClean="0"/>
              <a:t>salvation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What a beautiful day </a:t>
            </a:r>
            <a:endParaRPr lang="en-US" sz="3600" dirty="0" smtClean="0"/>
          </a:p>
          <a:p>
            <a:pPr algn="ctr">
              <a:lnSpc>
                <a:spcPct val="150000"/>
              </a:lnSpc>
            </a:pPr>
            <a:r>
              <a:rPr lang="en-US" sz="3600" dirty="0"/>
              <a:t>T</a:t>
            </a:r>
            <a:r>
              <a:rPr lang="en-US" sz="3600" dirty="0" smtClean="0"/>
              <a:t>o </a:t>
            </a:r>
            <a:r>
              <a:rPr lang="en-US" sz="3600" dirty="0"/>
              <a:t>take in the sound of </a:t>
            </a:r>
            <a:r>
              <a:rPr lang="en-US" sz="3600" dirty="0" smtClean="0"/>
              <a:t>love</a:t>
            </a:r>
            <a:endParaRPr lang="en-US" sz="3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02546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38200"/>
            <a:ext cx="91440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Jesus, Jesus, wonderful </a:t>
            </a:r>
            <a:r>
              <a:rPr lang="en-US" sz="3600" dirty="0" smtClean="0"/>
              <a:t>name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Jesus, Jesus, mighty to </a:t>
            </a:r>
            <a:r>
              <a:rPr lang="en-US" sz="3600" dirty="0" smtClean="0"/>
              <a:t>save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Word made </a:t>
            </a:r>
            <a:r>
              <a:rPr lang="en-US" sz="3600" dirty="0" smtClean="0"/>
              <a:t>flesh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Our God with </a:t>
            </a:r>
            <a:r>
              <a:rPr lang="en-US" sz="3600" dirty="0" smtClean="0"/>
              <a:t>Us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Jesus, Jesus, this is the sound of </a:t>
            </a:r>
            <a:r>
              <a:rPr lang="en-US" sz="3600" dirty="0" smtClean="0"/>
              <a:t>love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16056006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90600"/>
            <a:ext cx="91440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There’s no other name like the name of </a:t>
            </a:r>
            <a:r>
              <a:rPr lang="en-US" sz="3600" dirty="0" smtClean="0"/>
              <a:t>Jesus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There’s no other </a:t>
            </a:r>
            <a:r>
              <a:rPr lang="en-US" sz="3600" dirty="0" smtClean="0"/>
              <a:t>name</a:t>
            </a:r>
          </a:p>
          <a:p>
            <a:pPr algn="ctr">
              <a:lnSpc>
                <a:spcPct val="150000"/>
              </a:lnSpc>
            </a:pPr>
            <a:r>
              <a:rPr lang="en-US" sz="3600" dirty="0" smtClean="0"/>
              <a:t>Like </a:t>
            </a:r>
            <a:r>
              <a:rPr lang="en-US" sz="3600" dirty="0"/>
              <a:t>the name that frees </a:t>
            </a:r>
            <a:r>
              <a:rPr lang="en-US" sz="3600" dirty="0" smtClean="0"/>
              <a:t>us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66032089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" y="838200"/>
            <a:ext cx="91440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There’s no other name like the name of </a:t>
            </a:r>
            <a:r>
              <a:rPr lang="en-US" sz="3600" dirty="0" smtClean="0"/>
              <a:t>Jesus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There’s no other </a:t>
            </a:r>
            <a:r>
              <a:rPr lang="en-US" sz="3600" dirty="0" smtClean="0"/>
              <a:t>name</a:t>
            </a:r>
          </a:p>
          <a:p>
            <a:pPr algn="ctr">
              <a:lnSpc>
                <a:spcPct val="150000"/>
              </a:lnSpc>
            </a:pPr>
            <a:r>
              <a:rPr lang="en-US" sz="3600" dirty="0" smtClean="0"/>
              <a:t>Like </a:t>
            </a:r>
            <a:r>
              <a:rPr lang="en-US" sz="3600" dirty="0"/>
              <a:t>the name that frees </a:t>
            </a:r>
            <a:r>
              <a:rPr lang="en-US" sz="3600" dirty="0" smtClean="0"/>
              <a:t>us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67635916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8288" y="1066800"/>
            <a:ext cx="91440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There’s no other name like the name of </a:t>
            </a:r>
            <a:r>
              <a:rPr lang="en-US" sz="3600" dirty="0" smtClean="0"/>
              <a:t>Jesus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There’s no other </a:t>
            </a:r>
            <a:r>
              <a:rPr lang="en-US" sz="3600" dirty="0" smtClean="0"/>
              <a:t>name</a:t>
            </a:r>
          </a:p>
          <a:p>
            <a:pPr algn="ctr">
              <a:lnSpc>
                <a:spcPct val="150000"/>
              </a:lnSpc>
            </a:pPr>
            <a:r>
              <a:rPr lang="en-US" sz="3600" dirty="0" smtClean="0"/>
              <a:t>Like </a:t>
            </a:r>
            <a:r>
              <a:rPr lang="en-US" sz="3600" dirty="0"/>
              <a:t>the name that frees </a:t>
            </a:r>
            <a:r>
              <a:rPr lang="en-US" sz="3600" dirty="0" smtClean="0"/>
              <a:t>us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67635916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9940" y="76200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Listen close to the whisper of </a:t>
            </a:r>
            <a:r>
              <a:rPr lang="en-US" sz="3600" dirty="0" smtClean="0"/>
              <a:t>mercy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Let it comfort your heart if you’re </a:t>
            </a:r>
            <a:r>
              <a:rPr lang="en-US" sz="3600" dirty="0" smtClean="0"/>
              <a:t>hurting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What a beautiful day </a:t>
            </a:r>
            <a:endParaRPr lang="en-US" sz="3600" dirty="0" smtClean="0"/>
          </a:p>
          <a:p>
            <a:pPr algn="ctr">
              <a:lnSpc>
                <a:spcPct val="150000"/>
              </a:lnSpc>
            </a:pPr>
            <a:r>
              <a:rPr lang="en-US" sz="3600" dirty="0"/>
              <a:t>T</a:t>
            </a:r>
            <a:r>
              <a:rPr lang="en-US" sz="3600" dirty="0" smtClean="0"/>
              <a:t>o </a:t>
            </a:r>
            <a:r>
              <a:rPr lang="en-US" sz="3600" dirty="0"/>
              <a:t>take in the sound of </a:t>
            </a:r>
            <a:r>
              <a:rPr lang="en-US" sz="3600" dirty="0" smtClean="0"/>
              <a:t>love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13394246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4800"/>
            <a:ext cx="91440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Jesus, Jesus, wonderful </a:t>
            </a:r>
            <a:r>
              <a:rPr lang="en-US" sz="3600" dirty="0" smtClean="0"/>
              <a:t>name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Jesus, Jesus, mighty to </a:t>
            </a:r>
            <a:r>
              <a:rPr lang="en-US" sz="3600" dirty="0" smtClean="0"/>
              <a:t>save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Word made </a:t>
            </a:r>
            <a:r>
              <a:rPr lang="en-US" sz="3600" dirty="0" smtClean="0"/>
              <a:t>flesh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Our God with </a:t>
            </a:r>
            <a:r>
              <a:rPr lang="en-US" sz="3600" dirty="0" smtClean="0"/>
              <a:t>Us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Jesus, Jesus, this is the sound of…</a:t>
            </a:r>
          </a:p>
        </p:txBody>
      </p:sp>
    </p:spTree>
    <p:extLst>
      <p:ext uri="{BB962C8B-B14F-4D97-AF65-F5344CB8AC3E}">
        <p14:creationId xmlns:p14="http://schemas.microsoft.com/office/powerpoint/2010/main" val="139529711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99060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Jesus, Jesus wonderful </a:t>
            </a:r>
            <a:r>
              <a:rPr lang="en-US" sz="3600" dirty="0" smtClean="0"/>
              <a:t>name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Jesus, Jesus, mighty to </a:t>
            </a:r>
            <a:r>
              <a:rPr lang="en-US" sz="3600" dirty="0" smtClean="0"/>
              <a:t>save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Word made </a:t>
            </a:r>
            <a:r>
              <a:rPr lang="en-US" sz="3600" dirty="0" smtClean="0"/>
              <a:t>flesh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Our God with Us</a:t>
            </a:r>
          </a:p>
        </p:txBody>
      </p:sp>
    </p:spTree>
    <p:extLst>
      <p:ext uri="{BB962C8B-B14F-4D97-AF65-F5344CB8AC3E}">
        <p14:creationId xmlns:p14="http://schemas.microsoft.com/office/powerpoint/2010/main" val="337757819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243" y="1143000"/>
            <a:ext cx="9144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Jesus, Jesus, this is the sound of </a:t>
            </a:r>
            <a:r>
              <a:rPr lang="en-US" sz="3600" dirty="0" smtClean="0"/>
              <a:t>love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The sound of </a:t>
            </a:r>
            <a:r>
              <a:rPr lang="en-US" sz="3600" dirty="0" smtClean="0"/>
              <a:t>love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The sound of </a:t>
            </a:r>
            <a:r>
              <a:rPr lang="en-US" sz="3600" dirty="0" smtClean="0"/>
              <a:t>love</a:t>
            </a:r>
            <a:endParaRPr lang="en-US" sz="3600" dirty="0"/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4243" y="5261361"/>
            <a:ext cx="9144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solidFill>
                  <a:schemeClr val="bg1"/>
                </a:solidFill>
              </a:rPr>
              <a:t>The Sound of Love</a:t>
            </a:r>
            <a:endParaRPr lang="en-US" sz="1050" dirty="0">
              <a:solidFill>
                <a:schemeClr val="bg1"/>
              </a:solidFill>
            </a:endParaRPr>
          </a:p>
          <a:p>
            <a:r>
              <a:rPr lang="en-US" sz="1050" dirty="0">
                <a:solidFill>
                  <a:schemeClr val="bg1"/>
                </a:solidFill>
              </a:rPr>
              <a:t>By David Moffitt / Sue C. Smith / Travis Cottrell / Carl </a:t>
            </a:r>
            <a:r>
              <a:rPr lang="en-US" sz="1050" dirty="0" err="1">
                <a:solidFill>
                  <a:schemeClr val="bg1"/>
                </a:solidFill>
              </a:rPr>
              <a:t>Cartee</a:t>
            </a:r>
            <a:endParaRPr lang="en-US" sz="1050" dirty="0">
              <a:solidFill>
                <a:schemeClr val="bg1"/>
              </a:solidFill>
            </a:endParaRPr>
          </a:p>
          <a:p>
            <a:r>
              <a:rPr lang="en-US" sz="1050" dirty="0">
                <a:solidFill>
                  <a:schemeClr val="bg1"/>
                </a:solidFill>
              </a:rPr>
              <a:t>© Copyright 2017 Universal Music - Brentwood Benson Publishing / </a:t>
            </a:r>
            <a:r>
              <a:rPr lang="en-US" sz="1050" dirty="0" err="1">
                <a:solidFill>
                  <a:schemeClr val="bg1"/>
                </a:solidFill>
              </a:rPr>
              <a:t>TimeChange</a:t>
            </a:r>
            <a:r>
              <a:rPr lang="en-US" sz="1050" dirty="0">
                <a:solidFill>
                  <a:schemeClr val="bg1"/>
                </a:solidFill>
              </a:rPr>
              <a:t> Music (ASCAP) / Universal Music - Brentwood Benson Songs / Songs from </a:t>
            </a:r>
            <a:r>
              <a:rPr lang="en-US" sz="1050" dirty="0" err="1">
                <a:solidFill>
                  <a:schemeClr val="bg1"/>
                </a:solidFill>
              </a:rPr>
              <a:t>Bobb</a:t>
            </a:r>
            <a:r>
              <a:rPr lang="en-US" sz="1050" dirty="0">
                <a:solidFill>
                  <a:schemeClr val="bg1"/>
                </a:solidFill>
              </a:rPr>
              <a:t> Avenue (BMI) (Administered at CapitolCMGPublishing.com) / Poison Thorn Publishing (BMI). All rights reserved. Used by permission. </a:t>
            </a:r>
          </a:p>
        </p:txBody>
      </p:sp>
    </p:spTree>
    <p:extLst>
      <p:ext uri="{BB962C8B-B14F-4D97-AF65-F5344CB8AC3E}">
        <p14:creationId xmlns:p14="http://schemas.microsoft.com/office/powerpoint/2010/main" val="166357528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038746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5800"/>
            <a:ext cx="9144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Veiled in flesh, the </a:t>
            </a:r>
            <a:r>
              <a:rPr lang="en-US" sz="3600" dirty="0" smtClean="0"/>
              <a:t>majesty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The holiness of our great </a:t>
            </a:r>
            <a:r>
              <a:rPr lang="en-US" sz="3600" dirty="0" smtClean="0"/>
              <a:t>King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Into the weakness of our dust 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With us to dwell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Jesus, our </a:t>
            </a:r>
            <a:r>
              <a:rPr lang="en-US" sz="3600" dirty="0" smtClean="0"/>
              <a:t>Emmanuel</a:t>
            </a:r>
            <a:endParaRPr lang="en-US" sz="3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00716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8288" y="762000"/>
            <a:ext cx="91440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Love has not forgotten </a:t>
            </a:r>
            <a:r>
              <a:rPr lang="en-US" sz="3600" dirty="0" smtClean="0"/>
              <a:t>us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Behold the Lamb of God has </a:t>
            </a:r>
            <a:r>
              <a:rPr lang="en-US" sz="3600" dirty="0" smtClean="0"/>
              <a:t>come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Freedom flowing through Your </a:t>
            </a:r>
            <a:r>
              <a:rPr lang="en-US" sz="3600" dirty="0" smtClean="0"/>
              <a:t>veins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 err="1"/>
              <a:t>Deliv’rance</a:t>
            </a:r>
            <a:r>
              <a:rPr lang="en-US" sz="3600" dirty="0"/>
              <a:t> in Your </a:t>
            </a:r>
            <a:r>
              <a:rPr lang="en-US" sz="3600" dirty="0" smtClean="0"/>
              <a:t>Name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Love has not forgotten </a:t>
            </a:r>
            <a:r>
              <a:rPr lang="en-US" sz="3600" dirty="0" smtClean="0"/>
              <a:t>us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35532269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371600"/>
            <a:ext cx="9144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We hear Your voice; You calm our </a:t>
            </a:r>
            <a:r>
              <a:rPr lang="en-US" sz="3600" dirty="0" smtClean="0"/>
              <a:t>fear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Your mercy falls; You draw us </a:t>
            </a:r>
            <a:r>
              <a:rPr lang="en-US" sz="3600" dirty="0" smtClean="0"/>
              <a:t>near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And we believe our God will not abandon </a:t>
            </a:r>
            <a:r>
              <a:rPr lang="en-US" sz="3600" dirty="0" smtClean="0"/>
              <a:t>us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Great is Your </a:t>
            </a:r>
            <a:r>
              <a:rPr lang="en-US" sz="3600" dirty="0" smtClean="0"/>
              <a:t>faithfulness</a:t>
            </a:r>
            <a:endParaRPr lang="en-US" sz="3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779036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36576" y="457200"/>
            <a:ext cx="9144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Love has not forgotten </a:t>
            </a:r>
            <a:r>
              <a:rPr lang="en-US" sz="3600" dirty="0" smtClean="0"/>
              <a:t>us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Behold the Lamb of God has </a:t>
            </a:r>
            <a:r>
              <a:rPr lang="en-US" sz="3600" dirty="0" smtClean="0"/>
              <a:t>come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Freedom flowing through Your </a:t>
            </a:r>
            <a:r>
              <a:rPr lang="en-US" sz="3600" dirty="0" smtClean="0"/>
              <a:t>veins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 err="1"/>
              <a:t>Deliv’rance</a:t>
            </a:r>
            <a:r>
              <a:rPr lang="en-US" sz="3600" dirty="0"/>
              <a:t> in Your </a:t>
            </a:r>
            <a:r>
              <a:rPr lang="en-US" sz="3600" dirty="0" smtClean="0"/>
              <a:t>Name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Love has not forgotten </a:t>
            </a:r>
            <a:r>
              <a:rPr lang="en-US" sz="3600" dirty="0" smtClean="0"/>
              <a:t>us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Love has not forgotten </a:t>
            </a:r>
            <a:r>
              <a:rPr lang="en-US" sz="3600" dirty="0" smtClean="0"/>
              <a:t>us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34184562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97" y="304800"/>
            <a:ext cx="91440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Thank You, </a:t>
            </a:r>
            <a:r>
              <a:rPr lang="en-US" sz="3600" dirty="0" smtClean="0"/>
              <a:t>Lord 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Your love remembers </a:t>
            </a:r>
            <a:r>
              <a:rPr lang="en-US" sz="3600" dirty="0" smtClean="0"/>
              <a:t>me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Thank You, </a:t>
            </a:r>
            <a:r>
              <a:rPr lang="en-US" sz="3600" dirty="0" smtClean="0"/>
              <a:t>Lord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Your love remembers </a:t>
            </a:r>
            <a:r>
              <a:rPr lang="en-US" sz="3600" dirty="0" smtClean="0"/>
              <a:t>me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Thank You, </a:t>
            </a:r>
            <a:r>
              <a:rPr lang="en-US" sz="3600" dirty="0" smtClean="0"/>
              <a:t>Lord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Your love remembers </a:t>
            </a:r>
            <a:r>
              <a:rPr lang="en-US" sz="3600" dirty="0" smtClean="0"/>
              <a:t>me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And You find me where I </a:t>
            </a:r>
            <a:r>
              <a:rPr lang="en-US" sz="3600" dirty="0" smtClean="0"/>
              <a:t>am</a:t>
            </a:r>
            <a:endParaRPr lang="en-US" sz="3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176658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97" y="304800"/>
            <a:ext cx="91440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Thank You, </a:t>
            </a:r>
            <a:r>
              <a:rPr lang="en-US" sz="3600" dirty="0" smtClean="0"/>
              <a:t>Lord 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Your love remembers </a:t>
            </a:r>
            <a:r>
              <a:rPr lang="en-US" sz="3600" dirty="0" smtClean="0"/>
              <a:t>me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Thank You, </a:t>
            </a:r>
            <a:r>
              <a:rPr lang="en-US" sz="3600" dirty="0" smtClean="0"/>
              <a:t>Lord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Your love remembers </a:t>
            </a:r>
            <a:r>
              <a:rPr lang="en-US" sz="3600" dirty="0" smtClean="0"/>
              <a:t>me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Thank You, </a:t>
            </a:r>
            <a:r>
              <a:rPr lang="en-US" sz="3600" dirty="0" smtClean="0"/>
              <a:t>Lord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Your love remembers </a:t>
            </a:r>
            <a:r>
              <a:rPr lang="en-US" sz="3600" dirty="0" smtClean="0"/>
              <a:t>me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And You find me where I </a:t>
            </a:r>
            <a:r>
              <a:rPr lang="en-US" sz="3600" dirty="0" smtClean="0"/>
              <a:t>am</a:t>
            </a:r>
            <a:endParaRPr lang="en-US" sz="3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692566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97" y="304800"/>
            <a:ext cx="91440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Thank You, </a:t>
            </a:r>
            <a:r>
              <a:rPr lang="en-US" sz="3600" dirty="0" smtClean="0"/>
              <a:t>Lord 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Your love remembers </a:t>
            </a:r>
            <a:r>
              <a:rPr lang="en-US" sz="3600" dirty="0" smtClean="0"/>
              <a:t>me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Thank You, </a:t>
            </a:r>
            <a:r>
              <a:rPr lang="en-US" sz="3600" dirty="0" smtClean="0"/>
              <a:t>Lord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Your love remembers </a:t>
            </a:r>
            <a:r>
              <a:rPr lang="en-US" sz="3600" dirty="0" smtClean="0"/>
              <a:t>me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Thank You, </a:t>
            </a:r>
            <a:r>
              <a:rPr lang="en-US" sz="3600" dirty="0" smtClean="0"/>
              <a:t>Lord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Your love remembers </a:t>
            </a:r>
            <a:r>
              <a:rPr lang="en-US" sz="3600" dirty="0" smtClean="0"/>
              <a:t>me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And You find me where I </a:t>
            </a:r>
            <a:r>
              <a:rPr lang="en-US" sz="3600" dirty="0" smtClean="0"/>
              <a:t>am</a:t>
            </a:r>
            <a:endParaRPr lang="en-US" sz="3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692566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97" y="304800"/>
            <a:ext cx="91440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Thank You, </a:t>
            </a:r>
            <a:r>
              <a:rPr lang="en-US" sz="3600" dirty="0" smtClean="0"/>
              <a:t>Lord 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Your love remembers </a:t>
            </a:r>
            <a:r>
              <a:rPr lang="en-US" sz="3600" dirty="0" smtClean="0"/>
              <a:t>me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Thank You, </a:t>
            </a:r>
            <a:r>
              <a:rPr lang="en-US" sz="3600" dirty="0" smtClean="0"/>
              <a:t>Lord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Your love remembers </a:t>
            </a:r>
            <a:r>
              <a:rPr lang="en-US" sz="3600" dirty="0" smtClean="0"/>
              <a:t>me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Thank You, </a:t>
            </a:r>
            <a:r>
              <a:rPr lang="en-US" sz="3600" dirty="0" smtClean="0"/>
              <a:t>Lord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Your love remembers </a:t>
            </a:r>
            <a:r>
              <a:rPr lang="en-US" sz="3600" dirty="0" smtClean="0"/>
              <a:t>me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And You find me where I </a:t>
            </a:r>
            <a:r>
              <a:rPr lang="en-US" sz="3600" dirty="0" smtClean="0"/>
              <a:t>am</a:t>
            </a:r>
            <a:endParaRPr lang="en-US" sz="3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692566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1920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Love has not forgotten </a:t>
            </a:r>
            <a:r>
              <a:rPr lang="en-US" sz="3600" dirty="0" smtClean="0"/>
              <a:t>us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Behold, the Lamb of God has </a:t>
            </a:r>
            <a:r>
              <a:rPr lang="en-US" sz="3600" dirty="0" smtClean="0"/>
              <a:t>come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Freedom flowing through Your </a:t>
            </a:r>
            <a:r>
              <a:rPr lang="en-US" sz="3600" dirty="0" smtClean="0"/>
              <a:t>veins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 err="1"/>
              <a:t>Deliv’rance</a:t>
            </a:r>
            <a:r>
              <a:rPr lang="en-US" sz="3600" dirty="0"/>
              <a:t> in Your </a:t>
            </a:r>
            <a:r>
              <a:rPr lang="en-US" sz="3600" dirty="0" smtClean="0"/>
              <a:t>name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35697482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2819" y="457200"/>
            <a:ext cx="91440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Love has not forgotten </a:t>
            </a:r>
            <a:r>
              <a:rPr lang="en-US" sz="3600" dirty="0" smtClean="0"/>
              <a:t>us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Love has not forgotten </a:t>
            </a:r>
            <a:r>
              <a:rPr lang="en-US" sz="3600" dirty="0" smtClean="0"/>
              <a:t>us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Love has not forgotten </a:t>
            </a:r>
            <a:r>
              <a:rPr lang="en-US" sz="3600" dirty="0" smtClean="0"/>
              <a:t>us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God and sinners </a:t>
            </a:r>
            <a:r>
              <a:rPr lang="en-US" sz="3600" dirty="0" smtClean="0"/>
              <a:t>reconciled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And You find me where I </a:t>
            </a:r>
            <a:r>
              <a:rPr lang="en-US" sz="3600" dirty="0" smtClean="0"/>
              <a:t>am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0" y="5224272"/>
            <a:ext cx="9144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solidFill>
                  <a:schemeClr val="bg1"/>
                </a:solidFill>
              </a:rPr>
              <a:t>Love Has Not Forgotten Us</a:t>
            </a:r>
            <a:endParaRPr lang="en-US" sz="1050" dirty="0">
              <a:solidFill>
                <a:schemeClr val="bg1"/>
              </a:solidFill>
            </a:endParaRPr>
          </a:p>
          <a:p>
            <a:r>
              <a:rPr lang="en-US" sz="1050" dirty="0">
                <a:solidFill>
                  <a:schemeClr val="bg1"/>
                </a:solidFill>
              </a:rPr>
              <a:t>By David Moffitt / Sue C. Smith / Travis Cottrell</a:t>
            </a:r>
          </a:p>
          <a:p>
            <a:r>
              <a:rPr lang="en-US" sz="1050" dirty="0">
                <a:solidFill>
                  <a:schemeClr val="bg1"/>
                </a:solidFill>
              </a:rPr>
              <a:t>© Copyright 2017 Universal Music - Brentwood Benson Publishing / </a:t>
            </a:r>
            <a:r>
              <a:rPr lang="en-US" sz="1050" dirty="0" err="1">
                <a:solidFill>
                  <a:schemeClr val="bg1"/>
                </a:solidFill>
              </a:rPr>
              <a:t>TimeChange</a:t>
            </a:r>
            <a:r>
              <a:rPr lang="en-US" sz="1050" dirty="0">
                <a:solidFill>
                  <a:schemeClr val="bg1"/>
                </a:solidFill>
              </a:rPr>
              <a:t> Music / Great Revelation Music (ASCAP) / Universal Music - Brentwood Benson Songs / Songs from </a:t>
            </a:r>
            <a:r>
              <a:rPr lang="en-US" sz="1050" dirty="0" err="1">
                <a:solidFill>
                  <a:schemeClr val="bg1"/>
                </a:solidFill>
              </a:rPr>
              <a:t>Bobb</a:t>
            </a:r>
            <a:r>
              <a:rPr lang="en-US" sz="1050" dirty="0">
                <a:solidFill>
                  <a:schemeClr val="bg1"/>
                </a:solidFill>
              </a:rPr>
              <a:t> Avenue (BMI) (Administered at CapitolCMGPublishing.com). All rights reserved. Used by permission. </a:t>
            </a:r>
          </a:p>
        </p:txBody>
      </p:sp>
    </p:spTree>
    <p:extLst>
      <p:ext uri="{BB962C8B-B14F-4D97-AF65-F5344CB8AC3E}">
        <p14:creationId xmlns:p14="http://schemas.microsoft.com/office/powerpoint/2010/main" val="295974605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920551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70" y="304800"/>
            <a:ext cx="91440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Eternity in this </a:t>
            </a:r>
            <a:r>
              <a:rPr lang="en-US" sz="3600" dirty="0" smtClean="0"/>
              <a:t>moment 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Forever is here right </a:t>
            </a:r>
            <a:r>
              <a:rPr lang="en-US" sz="3600" dirty="0" smtClean="0"/>
              <a:t>now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Love that we’ve always longed for 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Is hovering all </a:t>
            </a:r>
            <a:r>
              <a:rPr lang="en-US" sz="3600" dirty="0" smtClean="0"/>
              <a:t>around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This is a taste of </a:t>
            </a:r>
            <a:r>
              <a:rPr lang="en-US" sz="3600" dirty="0" smtClean="0"/>
              <a:t>heaven 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Glory is coming </a:t>
            </a:r>
            <a:r>
              <a:rPr lang="en-US" sz="3600" dirty="0" smtClean="0"/>
              <a:t>down</a:t>
            </a:r>
            <a:endParaRPr lang="en-US" sz="3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38637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38200"/>
            <a:ext cx="9144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We bow before the Lord our </a:t>
            </a:r>
            <a:r>
              <a:rPr lang="en-US" sz="3600" dirty="0" smtClean="0"/>
              <a:t>God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Here at Your feet, we </a:t>
            </a:r>
            <a:r>
              <a:rPr lang="en-US" sz="3600" dirty="0" smtClean="0"/>
              <a:t>fall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Our eyes have seen redeeming </a:t>
            </a:r>
            <a:r>
              <a:rPr lang="en-US" sz="3600" dirty="0" smtClean="0"/>
              <a:t>love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We crown You Lord of </a:t>
            </a:r>
            <a:r>
              <a:rPr lang="en-US" sz="3600" dirty="0" smtClean="0"/>
              <a:t>all</a:t>
            </a:r>
            <a:endParaRPr lang="en-US" sz="3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11959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33400"/>
            <a:ext cx="9144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Just to be in Your </a:t>
            </a:r>
            <a:r>
              <a:rPr lang="en-US" sz="3600" dirty="0" smtClean="0"/>
              <a:t>presence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Just to be near Your </a:t>
            </a:r>
            <a:r>
              <a:rPr lang="en-US" sz="3600" dirty="0" smtClean="0"/>
              <a:t>heart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Pressing into the wonder that 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I could be where You </a:t>
            </a:r>
            <a:r>
              <a:rPr lang="en-US" sz="3600" dirty="0" smtClean="0"/>
              <a:t>are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This is a taste of </a:t>
            </a:r>
            <a:r>
              <a:rPr lang="en-US" sz="3600" dirty="0" smtClean="0"/>
              <a:t>heaven 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Glory is coming </a:t>
            </a:r>
            <a:r>
              <a:rPr lang="en-US" sz="3600" dirty="0" smtClean="0"/>
              <a:t>down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7774211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76200" y="76200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We bow before the Lord our </a:t>
            </a:r>
            <a:r>
              <a:rPr lang="en-US" sz="3600" dirty="0" smtClean="0"/>
              <a:t>God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Here at Your feet, we </a:t>
            </a:r>
            <a:r>
              <a:rPr lang="en-US" sz="3600" dirty="0" smtClean="0"/>
              <a:t>fall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Our eyes have seen redeeming </a:t>
            </a:r>
            <a:r>
              <a:rPr lang="en-US" sz="3600" dirty="0" smtClean="0"/>
              <a:t>love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We crown You Lord of </a:t>
            </a:r>
            <a:r>
              <a:rPr lang="en-US" sz="3600" dirty="0" smtClean="0"/>
              <a:t>all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94869303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4800"/>
            <a:ext cx="9144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We bow before the Lord our </a:t>
            </a:r>
            <a:r>
              <a:rPr lang="en-US" sz="3600" dirty="0" smtClean="0"/>
              <a:t>God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Here at Your feet we </a:t>
            </a:r>
            <a:r>
              <a:rPr lang="en-US" sz="3600" dirty="0" smtClean="0"/>
              <a:t>fall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Our eyes have seen redeeming </a:t>
            </a:r>
            <a:r>
              <a:rPr lang="en-US" sz="3600" dirty="0" smtClean="0"/>
              <a:t>love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We crown You Lord of </a:t>
            </a:r>
            <a:r>
              <a:rPr lang="en-US" sz="3600" dirty="0" smtClean="0"/>
              <a:t>all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We crown You Lord of </a:t>
            </a:r>
            <a:r>
              <a:rPr lang="en-US" sz="3600" dirty="0" smtClean="0"/>
              <a:t>all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We crown You Lord of </a:t>
            </a:r>
            <a:r>
              <a:rPr lang="en-US" sz="3600" dirty="0" smtClean="0"/>
              <a:t>all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0" y="6117912"/>
            <a:ext cx="9144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/>
              <a:t>Eternity in this Moment</a:t>
            </a:r>
            <a:endParaRPr lang="en-US" sz="1050" dirty="0"/>
          </a:p>
          <a:p>
            <a:r>
              <a:rPr lang="en-US" sz="1050" dirty="0"/>
              <a:t>By David Moffitt / Sue C. Smith / Carl </a:t>
            </a:r>
            <a:r>
              <a:rPr lang="en-US" sz="1050" dirty="0" err="1"/>
              <a:t>Cartee</a:t>
            </a:r>
            <a:endParaRPr lang="en-US" sz="1050" dirty="0"/>
          </a:p>
          <a:p>
            <a:r>
              <a:rPr lang="en-US" sz="1050" dirty="0"/>
              <a:t>© Copyright 2017 Universal Music - Brentwood Benson Publishing / </a:t>
            </a:r>
            <a:r>
              <a:rPr lang="en-US" sz="1050" dirty="0" err="1"/>
              <a:t>TimeChange</a:t>
            </a:r>
            <a:r>
              <a:rPr lang="en-US" sz="1050" dirty="0"/>
              <a:t> Music (ASCAP) / Universal Music - Brentwood Benson Songs / Songs from </a:t>
            </a:r>
            <a:r>
              <a:rPr lang="en-US" sz="1050" dirty="0" err="1"/>
              <a:t>Bobb</a:t>
            </a:r>
            <a:r>
              <a:rPr lang="en-US" sz="1050" dirty="0"/>
              <a:t> Avenue (BMI) (Administered at CapitolCMGPublishing.com) / Poison Thorn Publishing (BMI). All rights reserved. Used by permission. </a:t>
            </a:r>
          </a:p>
        </p:txBody>
      </p:sp>
    </p:spTree>
    <p:extLst>
      <p:ext uri="{BB962C8B-B14F-4D97-AF65-F5344CB8AC3E}">
        <p14:creationId xmlns:p14="http://schemas.microsoft.com/office/powerpoint/2010/main" val="314902702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506432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83820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There is a story that still makes the headlines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After two thousand </a:t>
            </a:r>
            <a:r>
              <a:rPr lang="en-US" sz="3600" dirty="0" smtClean="0"/>
              <a:t>years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A merciful Savior who gave up His own </a:t>
            </a:r>
            <a:r>
              <a:rPr lang="en-US" sz="3600" dirty="0" smtClean="0"/>
              <a:t>life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He’s the reason I’m </a:t>
            </a:r>
            <a:r>
              <a:rPr lang="en-US" sz="3600" dirty="0" smtClean="0"/>
              <a:t>here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27023336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33400"/>
            <a:ext cx="91440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So I won’t be afraid, and I won’t be </a:t>
            </a:r>
            <a:r>
              <a:rPr lang="en-US" sz="3600" dirty="0" smtClean="0"/>
              <a:t>dismayed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There is good news this </a:t>
            </a:r>
            <a:r>
              <a:rPr lang="en-US" sz="3600" dirty="0" smtClean="0"/>
              <a:t>Christmas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There is peace for </a:t>
            </a:r>
            <a:r>
              <a:rPr lang="en-US" sz="3600" dirty="0" err="1" smtClean="0"/>
              <a:t>ev’ryone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There is good news this Christmas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Jesus has </a:t>
            </a:r>
            <a:r>
              <a:rPr lang="en-US" sz="3600" dirty="0" smtClean="0"/>
              <a:t>come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49479862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36" y="457200"/>
            <a:ext cx="90678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I will join in the chorus with heaven and nature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With a song that is </a:t>
            </a:r>
            <a:r>
              <a:rPr lang="en-US" sz="3600" dirty="0" smtClean="0"/>
              <a:t>new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There’s a peace in my soul </a:t>
            </a:r>
            <a:endParaRPr lang="en-US" sz="3600" dirty="0" smtClean="0"/>
          </a:p>
          <a:p>
            <a:pPr algn="ctr">
              <a:lnSpc>
                <a:spcPct val="150000"/>
              </a:lnSpc>
            </a:pPr>
            <a:r>
              <a:rPr lang="en-US" sz="3600" dirty="0"/>
              <a:t>T</a:t>
            </a:r>
            <a:r>
              <a:rPr lang="en-US" sz="3600" dirty="0" smtClean="0"/>
              <a:t>hat </a:t>
            </a:r>
            <a:r>
              <a:rPr lang="en-US" sz="3600" dirty="0"/>
              <a:t>holds me together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Because the story is </a:t>
            </a:r>
            <a:r>
              <a:rPr lang="en-US" sz="3600" dirty="0" smtClean="0"/>
              <a:t>true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6200353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" y="762000"/>
            <a:ext cx="91440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So I won’t be afraid, and I won’t be </a:t>
            </a:r>
            <a:r>
              <a:rPr lang="en-US" sz="3600" dirty="0" smtClean="0"/>
              <a:t>dismayed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There is good news this </a:t>
            </a:r>
            <a:r>
              <a:rPr lang="en-US" sz="3600" dirty="0" smtClean="0"/>
              <a:t>Christmas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There is peace for </a:t>
            </a:r>
            <a:r>
              <a:rPr lang="en-US" sz="3600" dirty="0" err="1" smtClean="0"/>
              <a:t>ev’ryone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There is good news this Christmas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Jesus has </a:t>
            </a:r>
            <a:r>
              <a:rPr lang="en-US" sz="3600" dirty="0" smtClean="0"/>
              <a:t>come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23746322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378" y="304800"/>
            <a:ext cx="9127621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So I won’t be afraid, and I won’t be </a:t>
            </a:r>
            <a:r>
              <a:rPr lang="en-US" sz="3600" dirty="0" smtClean="0"/>
              <a:t>dismayed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No, I won’t be afraid and I won’t be </a:t>
            </a:r>
            <a:r>
              <a:rPr lang="en-US" sz="3600" dirty="0" smtClean="0"/>
              <a:t>dismayed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There is good news this </a:t>
            </a:r>
            <a:r>
              <a:rPr lang="en-US" sz="3600" dirty="0" smtClean="0"/>
              <a:t>Christmas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There is peace for </a:t>
            </a:r>
            <a:r>
              <a:rPr lang="en-US" sz="3600" dirty="0" err="1" smtClean="0"/>
              <a:t>ev’ryone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There is good news this Christmas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Jesus has </a:t>
            </a:r>
            <a:r>
              <a:rPr lang="en-US" sz="3600" dirty="0" smtClean="0"/>
              <a:t>come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Jesus has </a:t>
            </a:r>
            <a:r>
              <a:rPr lang="en-US" sz="3600" dirty="0" smtClean="0"/>
              <a:t>come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90152392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09600"/>
            <a:ext cx="9144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Hail, the </a:t>
            </a:r>
            <a:r>
              <a:rPr lang="en-US" sz="3600" dirty="0" err="1"/>
              <a:t>heav’n</a:t>
            </a:r>
            <a:r>
              <a:rPr lang="en-US" sz="3600" dirty="0"/>
              <a:t> born Prince of </a:t>
            </a:r>
            <a:r>
              <a:rPr lang="en-US" sz="3600" dirty="0" smtClean="0"/>
              <a:t>Peace 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Hail the Sun of </a:t>
            </a:r>
            <a:r>
              <a:rPr lang="en-US" sz="3600" dirty="0" smtClean="0"/>
              <a:t>Righteousness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Light and life to all He </a:t>
            </a:r>
            <a:r>
              <a:rPr lang="en-US" sz="3600" dirty="0" smtClean="0"/>
              <a:t>brings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 err="1"/>
              <a:t>Ris’n</a:t>
            </a:r>
            <a:r>
              <a:rPr lang="en-US" sz="3600" dirty="0"/>
              <a:t> with healing in His </a:t>
            </a:r>
            <a:r>
              <a:rPr lang="en-US" sz="3600" dirty="0" smtClean="0"/>
              <a:t>wings</a:t>
            </a:r>
            <a:endParaRPr lang="en-US" sz="3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463323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5800"/>
            <a:ext cx="91440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Mild He lays His glory </a:t>
            </a:r>
            <a:r>
              <a:rPr lang="en-US" sz="3600" dirty="0" smtClean="0"/>
              <a:t>by 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Born that man no more may </a:t>
            </a:r>
            <a:r>
              <a:rPr lang="en-US" sz="3600" dirty="0" smtClean="0"/>
              <a:t>die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Born to raise the sons of </a:t>
            </a:r>
            <a:r>
              <a:rPr lang="en-US" sz="3600" dirty="0" smtClean="0"/>
              <a:t>earth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Born to give them second </a:t>
            </a:r>
            <a:r>
              <a:rPr lang="en-US" sz="3600" dirty="0" smtClean="0"/>
              <a:t>birth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Hark! the herald angels </a:t>
            </a:r>
            <a:r>
              <a:rPr lang="en-US" sz="3600" dirty="0" smtClean="0"/>
              <a:t>sing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“Glory to the newborn King</a:t>
            </a:r>
            <a:r>
              <a:rPr lang="en-US" sz="3600" dirty="0" smtClean="0"/>
              <a:t>!”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200397308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271187"/>
            <a:ext cx="9144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Gloria, glory in the </a:t>
            </a:r>
            <a:r>
              <a:rPr lang="en-US" sz="3600" dirty="0" smtClean="0"/>
              <a:t>highest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Heaven’s mercy reaching out for </a:t>
            </a:r>
            <a:r>
              <a:rPr lang="en-US" sz="3600" dirty="0" smtClean="0"/>
              <a:t>me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What have I to fear?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You will be my </a:t>
            </a:r>
            <a:r>
              <a:rPr lang="en-US" sz="3600" dirty="0" smtClean="0"/>
              <a:t>rescue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Jesus, You will be my Prince of </a:t>
            </a:r>
            <a:r>
              <a:rPr lang="en-US" sz="3600" dirty="0" smtClean="0"/>
              <a:t>Peace</a:t>
            </a:r>
            <a:endParaRPr lang="en-US" sz="3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5892215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676400"/>
            <a:ext cx="9144000" cy="2499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Gloria, glory in the highest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Heaven’s mercy reaching out for me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What have I to fear?</a:t>
            </a:r>
          </a:p>
        </p:txBody>
      </p:sp>
    </p:spTree>
    <p:extLst>
      <p:ext uri="{BB962C8B-B14F-4D97-AF65-F5344CB8AC3E}">
        <p14:creationId xmlns:p14="http://schemas.microsoft.com/office/powerpoint/2010/main" val="812541858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5667" y="304800"/>
            <a:ext cx="91440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 smtClean="0"/>
              <a:t>You </a:t>
            </a:r>
            <a:r>
              <a:rPr lang="en-US" sz="3600" dirty="0"/>
              <a:t>will be my </a:t>
            </a:r>
            <a:r>
              <a:rPr lang="en-US" sz="3600" dirty="0" smtClean="0"/>
              <a:t>rescue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Jesus, You will be my Prince of </a:t>
            </a:r>
            <a:r>
              <a:rPr lang="en-US" sz="3600" dirty="0" smtClean="0"/>
              <a:t>Peace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Jesus, You will be my Prince of </a:t>
            </a:r>
            <a:r>
              <a:rPr lang="en-US" sz="3600" dirty="0" smtClean="0"/>
              <a:t>Peace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7884" y="3733800"/>
            <a:ext cx="9144000" cy="2516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solidFill>
                  <a:schemeClr val="bg1"/>
                </a:solidFill>
              </a:rPr>
              <a:t>Peace Suite</a:t>
            </a:r>
            <a:endParaRPr lang="en-US" sz="1050" dirty="0">
              <a:solidFill>
                <a:schemeClr val="bg1"/>
              </a:solidFill>
            </a:endParaRPr>
          </a:p>
          <a:p>
            <a:r>
              <a:rPr lang="en-US" sz="1050" b="1" dirty="0">
                <a:solidFill>
                  <a:schemeClr val="bg1"/>
                </a:solidFill>
              </a:rPr>
              <a:t>Good News This Christmas / Hark! the Herald Angles Sing / Prince of Peace</a:t>
            </a:r>
            <a:endParaRPr lang="en-US" sz="1050" dirty="0">
              <a:solidFill>
                <a:schemeClr val="bg1"/>
              </a:solidFill>
            </a:endParaRPr>
          </a:p>
          <a:p>
            <a:r>
              <a:rPr lang="en-US" sz="1050" dirty="0">
                <a:solidFill>
                  <a:schemeClr val="bg1"/>
                </a:solidFill>
              </a:rPr>
              <a:t>Good News This Christmas</a:t>
            </a:r>
          </a:p>
          <a:p>
            <a:r>
              <a:rPr lang="en-US" sz="1050" dirty="0">
                <a:solidFill>
                  <a:schemeClr val="bg1"/>
                </a:solidFill>
              </a:rPr>
              <a:t>By Travis Cottrell / David Moffitt / David Trent</a:t>
            </a:r>
          </a:p>
          <a:p>
            <a:r>
              <a:rPr lang="en-US" sz="1050" dirty="0">
                <a:solidFill>
                  <a:schemeClr val="bg1"/>
                </a:solidFill>
              </a:rPr>
              <a:t>© Copyright 2017 Universal Music - Brentwood Benson Publishing / </a:t>
            </a:r>
            <a:r>
              <a:rPr lang="en-US" sz="1050" dirty="0" err="1">
                <a:solidFill>
                  <a:schemeClr val="bg1"/>
                </a:solidFill>
              </a:rPr>
              <a:t>TimeChange</a:t>
            </a:r>
            <a:r>
              <a:rPr lang="en-US" sz="1050" dirty="0">
                <a:solidFill>
                  <a:schemeClr val="bg1"/>
                </a:solidFill>
              </a:rPr>
              <a:t> Music / Great Revelation Music (ASCAP) (Administered at CapitolCMGPublishing.com) / Short Supply Publishing Company (ASCAP). All rights reserved. Used by permission. </a:t>
            </a:r>
          </a:p>
          <a:p>
            <a:r>
              <a:rPr lang="en-US" sz="1050" i="1" dirty="0" smtClean="0">
                <a:solidFill>
                  <a:schemeClr val="bg1"/>
                </a:solidFill>
              </a:rPr>
              <a:t>with</a:t>
            </a:r>
            <a:endParaRPr lang="en-US" sz="1050" dirty="0" smtClean="0">
              <a:solidFill>
                <a:schemeClr val="bg1"/>
              </a:solidFill>
            </a:endParaRPr>
          </a:p>
          <a:p>
            <a:r>
              <a:rPr lang="en-US" sz="1050" dirty="0" smtClean="0">
                <a:solidFill>
                  <a:schemeClr val="bg1"/>
                </a:solidFill>
              </a:rPr>
              <a:t>Hark</a:t>
            </a:r>
            <a:r>
              <a:rPr lang="en-US" sz="1050" dirty="0">
                <a:solidFill>
                  <a:schemeClr val="bg1"/>
                </a:solidFill>
              </a:rPr>
              <a:t>! the Herald Angels Sing </a:t>
            </a:r>
          </a:p>
          <a:p>
            <a:r>
              <a:rPr lang="en-US" sz="1050" dirty="0">
                <a:solidFill>
                  <a:schemeClr val="bg1"/>
                </a:solidFill>
              </a:rPr>
              <a:t>By Charles Wesley, Felix Mendelssohn</a:t>
            </a:r>
          </a:p>
          <a:p>
            <a:r>
              <a:rPr lang="en-US" sz="1050" dirty="0">
                <a:solidFill>
                  <a:schemeClr val="bg1"/>
                </a:solidFill>
              </a:rPr>
              <a:t>Arr. © Copyright 2017 Universal Music - Brentwood Benson Publishing (ASCAP) (Administered at CapitolCMGPublishing.com). All rights reserved. Used by permission. </a:t>
            </a:r>
          </a:p>
          <a:p>
            <a:r>
              <a:rPr lang="en-US" sz="1050" i="1" dirty="0" smtClean="0">
                <a:solidFill>
                  <a:schemeClr val="bg1"/>
                </a:solidFill>
              </a:rPr>
              <a:t>and</a:t>
            </a:r>
            <a:endParaRPr lang="en-US" sz="1050" dirty="0" smtClean="0">
              <a:solidFill>
                <a:schemeClr val="bg1"/>
              </a:solidFill>
            </a:endParaRPr>
          </a:p>
          <a:p>
            <a:r>
              <a:rPr lang="en-US" sz="1050" dirty="0" smtClean="0">
                <a:solidFill>
                  <a:schemeClr val="bg1"/>
                </a:solidFill>
              </a:rPr>
              <a:t>Prince </a:t>
            </a:r>
            <a:r>
              <a:rPr lang="en-US" sz="1050" dirty="0">
                <a:solidFill>
                  <a:schemeClr val="bg1"/>
                </a:solidFill>
              </a:rPr>
              <a:t>of Peace</a:t>
            </a:r>
          </a:p>
          <a:p>
            <a:r>
              <a:rPr lang="en-US" sz="1050" dirty="0">
                <a:solidFill>
                  <a:schemeClr val="bg1"/>
                </a:solidFill>
              </a:rPr>
              <a:t>By David Moffitt / Sue C. Smith / Kelby Dover</a:t>
            </a:r>
          </a:p>
          <a:p>
            <a:r>
              <a:rPr lang="en-US" sz="1050" dirty="0">
                <a:solidFill>
                  <a:schemeClr val="bg1"/>
                </a:solidFill>
              </a:rPr>
              <a:t>© Copyright 2017 Universal Music - Brentwood Benson Publishing / </a:t>
            </a:r>
            <a:r>
              <a:rPr lang="en-US" sz="1050" dirty="0" err="1">
                <a:solidFill>
                  <a:schemeClr val="bg1"/>
                </a:solidFill>
              </a:rPr>
              <a:t>TimeChange</a:t>
            </a:r>
            <a:r>
              <a:rPr lang="en-US" sz="1050" dirty="0">
                <a:solidFill>
                  <a:schemeClr val="bg1"/>
                </a:solidFill>
              </a:rPr>
              <a:t> Music (ASCAP) / Universal Music - Brentwood Benson Songs / Songs from </a:t>
            </a:r>
            <a:r>
              <a:rPr lang="en-US" sz="1050" dirty="0" err="1">
                <a:solidFill>
                  <a:schemeClr val="bg1"/>
                </a:solidFill>
              </a:rPr>
              <a:t>Bobb</a:t>
            </a:r>
            <a:r>
              <a:rPr lang="en-US" sz="1050" dirty="0">
                <a:solidFill>
                  <a:schemeClr val="bg1"/>
                </a:solidFill>
              </a:rPr>
              <a:t> Avenue (BMI) (Administered at CapitolCMGPublishing.com) / Not to Us Publishing (ASCAP). All rights reserved. Used by permission. </a:t>
            </a:r>
          </a:p>
        </p:txBody>
      </p:sp>
    </p:spTree>
    <p:extLst>
      <p:ext uri="{BB962C8B-B14F-4D97-AF65-F5344CB8AC3E}">
        <p14:creationId xmlns:p14="http://schemas.microsoft.com/office/powerpoint/2010/main" val="255026577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482849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8100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How glad the heart </a:t>
            </a:r>
            <a:endParaRPr lang="en-US" sz="3600" dirty="0" smtClean="0"/>
          </a:p>
          <a:p>
            <a:pPr algn="ctr">
              <a:lnSpc>
                <a:spcPct val="150000"/>
              </a:lnSpc>
            </a:pPr>
            <a:r>
              <a:rPr lang="en-US" sz="3600" dirty="0"/>
              <a:t>T</a:t>
            </a:r>
            <a:r>
              <a:rPr lang="en-US" sz="3600" dirty="0" smtClean="0"/>
              <a:t>hat </a:t>
            </a:r>
            <a:r>
              <a:rPr lang="en-US" sz="3600" dirty="0"/>
              <a:t>hears the song of angels: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To you is born the long-awaited </a:t>
            </a:r>
            <a:r>
              <a:rPr lang="en-US" sz="3600" dirty="0" smtClean="0"/>
              <a:t>Son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Oh, leave the cold to find a lowly </a:t>
            </a:r>
            <a:r>
              <a:rPr lang="en-US" sz="3600" dirty="0" smtClean="0"/>
              <a:t>stable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034525208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432" y="383738"/>
            <a:ext cx="91440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Come be made warm by His redeeming </a:t>
            </a:r>
            <a:r>
              <a:rPr lang="en-US" sz="3600" dirty="0" smtClean="0"/>
              <a:t>love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How glad the heart that bows before the </a:t>
            </a:r>
            <a:r>
              <a:rPr lang="en-US" sz="3600" dirty="0" smtClean="0"/>
              <a:t>Savior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The manger holds the greatest Gift of </a:t>
            </a:r>
            <a:r>
              <a:rPr lang="en-US" sz="3600" dirty="0" smtClean="0"/>
              <a:t>all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092703171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860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How glad the heart </a:t>
            </a:r>
            <a:endParaRPr lang="en-US" sz="3600" dirty="0" smtClean="0"/>
          </a:p>
          <a:p>
            <a:pPr algn="ctr">
              <a:lnSpc>
                <a:spcPct val="150000"/>
              </a:lnSpc>
            </a:pPr>
            <a:r>
              <a:rPr lang="en-US" sz="3600" dirty="0"/>
              <a:t>T</a:t>
            </a:r>
            <a:r>
              <a:rPr lang="en-US" sz="3600" dirty="0" smtClean="0"/>
              <a:t>hat </a:t>
            </a:r>
            <a:r>
              <a:rPr lang="en-US" sz="3600" dirty="0"/>
              <a:t>lays down </a:t>
            </a:r>
            <a:r>
              <a:rPr lang="en-US" sz="3600" dirty="0" err="1"/>
              <a:t>ev’ry</a:t>
            </a:r>
            <a:r>
              <a:rPr lang="en-US" sz="3600" dirty="0"/>
              <a:t> </a:t>
            </a:r>
            <a:r>
              <a:rPr lang="en-US" sz="3600" dirty="0" smtClean="0"/>
              <a:t>treasure 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Surrenders all to crown Him King of </a:t>
            </a:r>
            <a:r>
              <a:rPr lang="en-US" sz="3600" dirty="0" smtClean="0"/>
              <a:t>kings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With open arms, come take in all the </a:t>
            </a:r>
            <a:r>
              <a:rPr lang="en-US" sz="3600" dirty="0" smtClean="0"/>
              <a:t>wonder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76054420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5240" y="76200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With open hands, come ready to </a:t>
            </a:r>
            <a:r>
              <a:rPr lang="en-US" sz="3600" dirty="0" smtClean="0"/>
              <a:t>receive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How glad the heart </a:t>
            </a:r>
            <a:endParaRPr lang="en-US" sz="3600" dirty="0" smtClean="0"/>
          </a:p>
          <a:p>
            <a:pPr algn="ctr">
              <a:lnSpc>
                <a:spcPct val="150000"/>
              </a:lnSpc>
            </a:pPr>
            <a:r>
              <a:rPr lang="en-US" sz="3600" dirty="0"/>
              <a:t>T</a:t>
            </a:r>
            <a:r>
              <a:rPr lang="en-US" sz="3600" dirty="0" smtClean="0"/>
              <a:t>hat </a:t>
            </a:r>
            <a:r>
              <a:rPr lang="en-US" sz="3600" dirty="0"/>
              <a:t>worships in His </a:t>
            </a:r>
            <a:r>
              <a:rPr lang="en-US" sz="3600" dirty="0" smtClean="0"/>
              <a:t>presence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The greatest joy to give Him </a:t>
            </a:r>
            <a:r>
              <a:rPr lang="en-US" sz="3600" dirty="0" smtClean="0"/>
              <a:t>everything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495210847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5800"/>
            <a:ext cx="91440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How glad the heart that follows to the garden where Jesus prays: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“Father, Thy will be done.”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Behold the </a:t>
            </a:r>
            <a:r>
              <a:rPr lang="en-US" sz="3600" dirty="0" smtClean="0"/>
              <a:t>cross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T</a:t>
            </a:r>
            <a:r>
              <a:rPr lang="en-US" sz="3600" dirty="0" smtClean="0"/>
              <a:t>he nails, the crown, the anguish 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The precious Lamb now sacrificed for </a:t>
            </a:r>
            <a:r>
              <a:rPr lang="en-US" sz="3600" dirty="0" smtClean="0"/>
              <a:t>us</a:t>
            </a:r>
            <a:endParaRPr lang="en-US" sz="3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6876082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5240" y="381000"/>
            <a:ext cx="91440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How glad the </a:t>
            </a:r>
            <a:r>
              <a:rPr lang="en-US" sz="3600" dirty="0" smtClean="0"/>
              <a:t>heart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T</a:t>
            </a:r>
            <a:r>
              <a:rPr lang="en-US" sz="3600" dirty="0" smtClean="0"/>
              <a:t>he </a:t>
            </a:r>
            <a:r>
              <a:rPr lang="en-US" sz="3600" dirty="0"/>
              <a:t>work of grace is </a:t>
            </a:r>
            <a:r>
              <a:rPr lang="en-US" sz="3600" dirty="0" smtClean="0"/>
              <a:t>finished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Hallelujah! The victory is won!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How great our joy, joy, joy, joy, joy, joy!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How great our joy</a:t>
            </a:r>
          </a:p>
        </p:txBody>
      </p:sp>
    </p:spTree>
    <p:extLst>
      <p:ext uri="{BB962C8B-B14F-4D97-AF65-F5344CB8AC3E}">
        <p14:creationId xmlns:p14="http://schemas.microsoft.com/office/powerpoint/2010/main" val="351462506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81000"/>
            <a:ext cx="91440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How glad the </a:t>
            </a:r>
            <a:r>
              <a:rPr lang="en-US" sz="3600" dirty="0" smtClean="0"/>
              <a:t>heart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T</a:t>
            </a:r>
            <a:r>
              <a:rPr lang="en-US" sz="3600" dirty="0" smtClean="0"/>
              <a:t>hat </a:t>
            </a:r>
            <a:r>
              <a:rPr lang="en-US" sz="3600" dirty="0"/>
              <a:t>knows the King is </a:t>
            </a:r>
            <a:r>
              <a:rPr lang="en-US" sz="3600" dirty="0" smtClean="0"/>
              <a:t>risen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For day has </a:t>
            </a:r>
            <a:r>
              <a:rPr lang="en-US" sz="3600" dirty="0" smtClean="0"/>
              <a:t>dawned</a:t>
            </a:r>
          </a:p>
          <a:p>
            <a:pPr algn="ctr">
              <a:lnSpc>
                <a:spcPct val="150000"/>
              </a:lnSpc>
            </a:pPr>
            <a:r>
              <a:rPr lang="en-US" sz="3600" dirty="0" err="1"/>
              <a:t>T</a:t>
            </a:r>
            <a:r>
              <a:rPr lang="en-US" sz="3600" dirty="0" err="1" smtClean="0"/>
              <a:t>the</a:t>
            </a:r>
            <a:r>
              <a:rPr lang="en-US" sz="3600" dirty="0" smtClean="0"/>
              <a:t> </a:t>
            </a:r>
            <a:r>
              <a:rPr lang="en-US" sz="3600" dirty="0"/>
              <a:t>stone has rolled </a:t>
            </a:r>
            <a:r>
              <a:rPr lang="en-US" sz="3600" dirty="0" smtClean="0"/>
              <a:t>away 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How glad the song of those who are </a:t>
            </a:r>
            <a:r>
              <a:rPr lang="en-US" sz="3600" dirty="0" smtClean="0"/>
              <a:t>forgiven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098359975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580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Jesus is Lord! He’ll come again one </a:t>
            </a:r>
            <a:r>
              <a:rPr lang="en-US" sz="3600" dirty="0" smtClean="0"/>
              <a:t>day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How glad the heart </a:t>
            </a:r>
            <a:endParaRPr lang="en-US" sz="3600" dirty="0" smtClean="0"/>
          </a:p>
          <a:p>
            <a:pPr algn="ctr">
              <a:lnSpc>
                <a:spcPct val="150000"/>
              </a:lnSpc>
            </a:pPr>
            <a:r>
              <a:rPr lang="en-US" sz="3600" dirty="0"/>
              <a:t>T</a:t>
            </a:r>
            <a:r>
              <a:rPr lang="en-US" sz="3600" dirty="0" smtClean="0"/>
              <a:t>hat </a:t>
            </a:r>
            <a:r>
              <a:rPr lang="en-US" sz="3600" dirty="0"/>
              <a:t>knows it has forever to sing His praise 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And bless His holy </a:t>
            </a:r>
            <a:r>
              <a:rPr lang="en-US" sz="3600" dirty="0" smtClean="0"/>
              <a:t>name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306867925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5720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We’ll sing Your praise and bless Your holy </a:t>
            </a:r>
            <a:r>
              <a:rPr lang="en-US" sz="3600" dirty="0" smtClean="0"/>
              <a:t>name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We’ll sing Your praise and bless Your holy </a:t>
            </a:r>
            <a:r>
              <a:rPr lang="en-US" sz="3600" dirty="0" smtClean="0"/>
              <a:t>name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We bless Your holy name!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We bless Your holy name!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5345668"/>
            <a:ext cx="9144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solidFill>
                  <a:schemeClr val="bg1"/>
                </a:solidFill>
              </a:rPr>
              <a:t>How Glad the Heart</a:t>
            </a:r>
            <a:endParaRPr lang="en-US" sz="1050" dirty="0">
              <a:solidFill>
                <a:schemeClr val="bg1"/>
              </a:solidFill>
            </a:endParaRPr>
          </a:p>
          <a:p>
            <a:r>
              <a:rPr lang="en-US" sz="1050" dirty="0">
                <a:solidFill>
                  <a:schemeClr val="bg1"/>
                </a:solidFill>
              </a:rPr>
              <a:t>By David Moffitt / Sue C. Smith / Travis Cottrell</a:t>
            </a:r>
          </a:p>
          <a:p>
            <a:r>
              <a:rPr lang="en-US" sz="1050" dirty="0">
                <a:solidFill>
                  <a:schemeClr val="bg1"/>
                </a:solidFill>
              </a:rPr>
              <a:t>© Copyright 2017 Universal Music - Brentwood Benson Publishing / </a:t>
            </a:r>
            <a:r>
              <a:rPr lang="en-US" sz="1050" dirty="0" err="1">
                <a:solidFill>
                  <a:schemeClr val="bg1"/>
                </a:solidFill>
              </a:rPr>
              <a:t>TimeChange</a:t>
            </a:r>
            <a:r>
              <a:rPr lang="en-US" sz="1050" dirty="0">
                <a:solidFill>
                  <a:schemeClr val="bg1"/>
                </a:solidFill>
              </a:rPr>
              <a:t> Music / Great Revelation Music (ASCAP) / Universal Music - Brentwood Benson Songs / Songs from </a:t>
            </a:r>
            <a:r>
              <a:rPr lang="en-US" sz="1050" dirty="0" err="1">
                <a:solidFill>
                  <a:schemeClr val="bg1"/>
                </a:solidFill>
              </a:rPr>
              <a:t>Bobb</a:t>
            </a:r>
            <a:r>
              <a:rPr lang="en-US" sz="1050" dirty="0">
                <a:solidFill>
                  <a:schemeClr val="bg1"/>
                </a:solidFill>
              </a:rPr>
              <a:t> Avenue (BMI) (Administered at CapitolCMGPublishing.com). All rights reserved. Used by permission. </a:t>
            </a:r>
          </a:p>
        </p:txBody>
      </p:sp>
    </p:spTree>
    <p:extLst>
      <p:ext uri="{BB962C8B-B14F-4D97-AF65-F5344CB8AC3E}">
        <p14:creationId xmlns:p14="http://schemas.microsoft.com/office/powerpoint/2010/main" val="622175393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812582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81000"/>
            <a:ext cx="91440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Jesus our Hope is </a:t>
            </a:r>
            <a:r>
              <a:rPr lang="en-US" sz="3600" dirty="0" smtClean="0"/>
              <a:t>alive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 smtClean="0"/>
              <a:t> Jesus </a:t>
            </a:r>
            <a:r>
              <a:rPr lang="en-US" sz="3600" dirty="0"/>
              <a:t>our Hope is </a:t>
            </a:r>
            <a:r>
              <a:rPr lang="en-US" sz="3600" dirty="0" smtClean="0"/>
              <a:t>alive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We won’t be shaken; we lift up our </a:t>
            </a:r>
            <a:r>
              <a:rPr lang="en-US" sz="3600" dirty="0" smtClean="0"/>
              <a:t>eyes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Jesus our Hope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Jesus our Hope is </a:t>
            </a:r>
            <a:r>
              <a:rPr lang="en-US" sz="3600" dirty="0" smtClean="0"/>
              <a:t>alive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09257678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81000"/>
            <a:ext cx="9144000" cy="4161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Jesus our Hope is </a:t>
            </a:r>
            <a:r>
              <a:rPr lang="en-US" sz="3600" dirty="0" smtClean="0"/>
              <a:t>alive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Jesus our Hope is </a:t>
            </a:r>
            <a:r>
              <a:rPr lang="en-US" sz="3600" dirty="0" smtClean="0"/>
              <a:t>alive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We won’t be shaken; we lift up our </a:t>
            </a:r>
            <a:r>
              <a:rPr lang="en-US" sz="3600" dirty="0" smtClean="0"/>
              <a:t>eyes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Jesus our Hope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Jesus our Hope is </a:t>
            </a:r>
            <a:r>
              <a:rPr lang="en-US" sz="3600" dirty="0" smtClean="0"/>
              <a:t>alive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266215237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57200"/>
            <a:ext cx="91440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Jesus our Hope is </a:t>
            </a:r>
            <a:r>
              <a:rPr lang="en-US" sz="3600" dirty="0" smtClean="0"/>
              <a:t>alive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Jesus our Hope is </a:t>
            </a:r>
            <a:r>
              <a:rPr lang="en-US" sz="3600" dirty="0" smtClean="0"/>
              <a:t>alive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We won’t be shaken; we lift up our </a:t>
            </a:r>
            <a:r>
              <a:rPr lang="en-US" sz="3600" dirty="0" smtClean="0"/>
              <a:t>eyes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Jesus our Hope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Jesus our Hope is </a:t>
            </a:r>
            <a:r>
              <a:rPr lang="en-US" sz="3600" dirty="0" smtClean="0"/>
              <a:t>alive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540681232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5720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We put our trust in </a:t>
            </a:r>
            <a:r>
              <a:rPr lang="en-US" sz="3600" dirty="0" smtClean="0"/>
              <a:t>You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We put our trust in </a:t>
            </a:r>
            <a:r>
              <a:rPr lang="en-US" sz="3600" dirty="0" smtClean="0"/>
              <a:t>You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We put our trust in </a:t>
            </a:r>
            <a:r>
              <a:rPr lang="en-US" sz="3600" dirty="0" smtClean="0"/>
              <a:t>You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Jesus our Hope is </a:t>
            </a:r>
            <a:r>
              <a:rPr lang="en-US" sz="3600" dirty="0" smtClean="0"/>
              <a:t>alive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564971586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0960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We put our trust in </a:t>
            </a:r>
            <a:r>
              <a:rPr lang="en-US" sz="3600" dirty="0" smtClean="0"/>
              <a:t>You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We put our trust in </a:t>
            </a:r>
            <a:r>
              <a:rPr lang="en-US" sz="3600" dirty="0" smtClean="0"/>
              <a:t>You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We put our trust in </a:t>
            </a:r>
            <a:r>
              <a:rPr lang="en-US" sz="3600" dirty="0" smtClean="0"/>
              <a:t>You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Jesus our Hope is </a:t>
            </a:r>
            <a:r>
              <a:rPr lang="en-US" sz="3600" dirty="0" smtClean="0"/>
              <a:t>alive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35934048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580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The Lamb has </a:t>
            </a:r>
            <a:r>
              <a:rPr lang="en-US" sz="3600" dirty="0" smtClean="0"/>
              <a:t>overcome 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The victory is </a:t>
            </a:r>
            <a:r>
              <a:rPr lang="en-US" sz="3600" dirty="0" smtClean="0"/>
              <a:t>won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Look what our God has </a:t>
            </a:r>
            <a:r>
              <a:rPr lang="en-US" sz="3600" dirty="0" smtClean="0"/>
              <a:t>done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Jesus our Hope is </a:t>
            </a:r>
            <a:r>
              <a:rPr lang="en-US" sz="3600" dirty="0" smtClean="0"/>
              <a:t>alive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666926268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09600"/>
            <a:ext cx="9144000" cy="3330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The Lamb has </a:t>
            </a:r>
            <a:r>
              <a:rPr lang="en-US" sz="3600" dirty="0" smtClean="0"/>
              <a:t>overcome 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The victory is </a:t>
            </a:r>
            <a:r>
              <a:rPr lang="en-US" sz="3600" dirty="0" smtClean="0"/>
              <a:t>won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Look what our God has </a:t>
            </a:r>
            <a:r>
              <a:rPr lang="en-US" sz="3600" dirty="0" smtClean="0"/>
              <a:t>done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Jesus our Hope is </a:t>
            </a:r>
            <a:r>
              <a:rPr lang="en-US" sz="3600" dirty="0" smtClean="0"/>
              <a:t>alive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601903404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4800"/>
            <a:ext cx="91440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Jesus our Hope is </a:t>
            </a:r>
            <a:r>
              <a:rPr lang="en-US" sz="3600" dirty="0" smtClean="0"/>
              <a:t>alive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Jesus our Hope is </a:t>
            </a:r>
            <a:r>
              <a:rPr lang="en-US" sz="3600" dirty="0" smtClean="0"/>
              <a:t>alive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We won’t be shaken; we lift up our </a:t>
            </a:r>
            <a:r>
              <a:rPr lang="en-US" sz="3600" dirty="0" smtClean="0"/>
              <a:t>eyes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Jesus our Hope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Jesus our Hope is </a:t>
            </a:r>
            <a:r>
              <a:rPr lang="en-US" sz="3600" dirty="0" smtClean="0"/>
              <a:t>alive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700564036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" y="457200"/>
            <a:ext cx="91440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Jesus our Hope is </a:t>
            </a:r>
            <a:r>
              <a:rPr lang="en-US" sz="3600" dirty="0" smtClean="0"/>
              <a:t>alive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Jesus our Hope is </a:t>
            </a:r>
            <a:r>
              <a:rPr lang="en-US" sz="3600" dirty="0" smtClean="0"/>
              <a:t>alive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We won’t be </a:t>
            </a:r>
            <a:r>
              <a:rPr lang="en-US" sz="3600" dirty="0" smtClean="0"/>
              <a:t>shaken</a:t>
            </a:r>
          </a:p>
          <a:p>
            <a:pPr algn="ctr">
              <a:lnSpc>
                <a:spcPct val="150000"/>
              </a:lnSpc>
            </a:pPr>
            <a:r>
              <a:rPr lang="en-US" sz="3600" dirty="0" smtClean="0"/>
              <a:t>We </a:t>
            </a:r>
            <a:r>
              <a:rPr lang="en-US" sz="3600" dirty="0"/>
              <a:t>lift up our </a:t>
            </a:r>
            <a:r>
              <a:rPr lang="en-US" sz="3600" dirty="0" smtClean="0"/>
              <a:t>eyes</a:t>
            </a:r>
          </a:p>
          <a:p>
            <a:pPr algn="ctr">
              <a:lnSpc>
                <a:spcPct val="150000"/>
              </a:lnSpc>
            </a:pPr>
            <a:r>
              <a:rPr lang="en-US" sz="3600" dirty="0" smtClean="0"/>
              <a:t>Jesus </a:t>
            </a:r>
            <a:r>
              <a:rPr lang="en-US" sz="3600" dirty="0"/>
              <a:t>our </a:t>
            </a:r>
            <a:r>
              <a:rPr lang="en-US" sz="3600" dirty="0" smtClean="0"/>
              <a:t>Hope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514225909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33400"/>
            <a:ext cx="9144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Jesus our Hope is alive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Jesus our Hope is alive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Jesus our Hope is alive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8417331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432" y="838200"/>
            <a:ext cx="91440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We put our trust in </a:t>
            </a:r>
            <a:r>
              <a:rPr lang="en-US" sz="3600" dirty="0" smtClean="0"/>
              <a:t>You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We put our trust in </a:t>
            </a:r>
            <a:r>
              <a:rPr lang="en-US" sz="3600" dirty="0" smtClean="0"/>
              <a:t>You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Jesus our Hope is </a:t>
            </a:r>
            <a:r>
              <a:rPr lang="en-US" sz="3600" dirty="0" smtClean="0"/>
              <a:t>alive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912718277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" y="685800"/>
            <a:ext cx="9144000" cy="3330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We put our trust in </a:t>
            </a:r>
            <a:r>
              <a:rPr lang="en-US" sz="3600" dirty="0" smtClean="0"/>
              <a:t>You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We put our trust in </a:t>
            </a:r>
            <a:r>
              <a:rPr lang="en-US" sz="3600" dirty="0" smtClean="0"/>
              <a:t>You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We put our trust in </a:t>
            </a:r>
            <a:r>
              <a:rPr lang="en-US" sz="3600" dirty="0" smtClean="0"/>
              <a:t>You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Jesus our Hope is </a:t>
            </a:r>
            <a:r>
              <a:rPr lang="en-US" sz="3600" dirty="0" smtClean="0"/>
              <a:t>alive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670802872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67640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The Lamb has </a:t>
            </a:r>
            <a:r>
              <a:rPr lang="en-US" sz="3600" dirty="0" smtClean="0"/>
              <a:t>overcome 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The victory is </a:t>
            </a:r>
            <a:r>
              <a:rPr lang="en-US" sz="3600" dirty="0" smtClean="0"/>
              <a:t>won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Look what our God has </a:t>
            </a:r>
            <a:r>
              <a:rPr lang="en-US" sz="3600" dirty="0" smtClean="0"/>
              <a:t>done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Jesus our Hope is </a:t>
            </a:r>
            <a:r>
              <a:rPr lang="en-US" sz="3600" dirty="0" smtClean="0"/>
              <a:t>alive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015144835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5800"/>
            <a:ext cx="9144000" cy="3330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The Lamb has </a:t>
            </a:r>
            <a:r>
              <a:rPr lang="en-US" sz="3600" dirty="0" smtClean="0"/>
              <a:t>overcome 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The victory is </a:t>
            </a:r>
            <a:r>
              <a:rPr lang="en-US" sz="3600" dirty="0" smtClean="0"/>
              <a:t>won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Look what our God has </a:t>
            </a:r>
            <a:r>
              <a:rPr lang="en-US" sz="3600" dirty="0" smtClean="0"/>
              <a:t>done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Jesus our Hope is </a:t>
            </a:r>
            <a:r>
              <a:rPr lang="en-US" sz="3600" dirty="0" smtClean="0"/>
              <a:t>alive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3048" y="5410200"/>
            <a:ext cx="9144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solidFill>
                  <a:schemeClr val="bg1"/>
                </a:solidFill>
              </a:rPr>
              <a:t>Jesus Our Hope</a:t>
            </a:r>
            <a:endParaRPr lang="en-US" sz="1050" dirty="0">
              <a:solidFill>
                <a:schemeClr val="bg1"/>
              </a:solidFill>
            </a:endParaRPr>
          </a:p>
          <a:p>
            <a:r>
              <a:rPr lang="en-US" sz="1050" dirty="0">
                <a:solidFill>
                  <a:schemeClr val="bg1"/>
                </a:solidFill>
              </a:rPr>
              <a:t>By David Moffitt / Sue C. Smith / Travis Cottrell</a:t>
            </a:r>
          </a:p>
          <a:p>
            <a:r>
              <a:rPr lang="en-US" sz="1050" dirty="0">
                <a:solidFill>
                  <a:schemeClr val="bg1"/>
                </a:solidFill>
              </a:rPr>
              <a:t>© Copyright 2017 Universal Music - Brentwood Benson Publishing / </a:t>
            </a:r>
            <a:r>
              <a:rPr lang="en-US" sz="1050" dirty="0" err="1">
                <a:solidFill>
                  <a:schemeClr val="bg1"/>
                </a:solidFill>
              </a:rPr>
              <a:t>TimeChange</a:t>
            </a:r>
            <a:r>
              <a:rPr lang="en-US" sz="1050" dirty="0">
                <a:solidFill>
                  <a:schemeClr val="bg1"/>
                </a:solidFill>
              </a:rPr>
              <a:t> Music / Great Revelation Music (ASCAP) / Universal Music - Brentwood Benson Songs / Songs from </a:t>
            </a:r>
            <a:r>
              <a:rPr lang="en-US" sz="1050" dirty="0" err="1">
                <a:solidFill>
                  <a:schemeClr val="bg1"/>
                </a:solidFill>
              </a:rPr>
              <a:t>Bobb</a:t>
            </a:r>
            <a:r>
              <a:rPr lang="en-US" sz="1050" dirty="0">
                <a:solidFill>
                  <a:schemeClr val="bg1"/>
                </a:solidFill>
              </a:rPr>
              <a:t> Avenue (BMI) (Administered at CapitolCMGPublishing.com). All rights reserved. Used by permission. </a:t>
            </a:r>
          </a:p>
        </p:txBody>
      </p:sp>
    </p:spTree>
    <p:extLst>
      <p:ext uri="{BB962C8B-B14F-4D97-AF65-F5344CB8AC3E}">
        <p14:creationId xmlns:p14="http://schemas.microsoft.com/office/powerpoint/2010/main" val="4105361891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9483771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62000"/>
            <a:ext cx="9144000" cy="3330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When darkness falls and night is </a:t>
            </a:r>
            <a:r>
              <a:rPr lang="en-US" sz="3600" dirty="0" smtClean="0"/>
              <a:t>long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When my heart fails and doubt is </a:t>
            </a:r>
            <a:r>
              <a:rPr lang="en-US" sz="3600" dirty="0" smtClean="0"/>
              <a:t>strong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I hear the sound, an angel </a:t>
            </a:r>
            <a:r>
              <a:rPr lang="en-US" sz="3600" dirty="0" smtClean="0"/>
              <a:t>song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From Bethlehem </a:t>
            </a:r>
            <a:r>
              <a:rPr lang="en-US" sz="3600" dirty="0" smtClean="0"/>
              <a:t>today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135562851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9144" y="152400"/>
            <a:ext cx="90678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It gives me hope, hope, hope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Rising like the </a:t>
            </a:r>
            <a:r>
              <a:rPr lang="en-US" sz="3600" dirty="0" smtClean="0"/>
              <a:t>sun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And I’m watching shadows on the </a:t>
            </a:r>
            <a:r>
              <a:rPr lang="en-US" sz="3600" dirty="0" smtClean="0"/>
              <a:t>run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It gives me hope, </a:t>
            </a:r>
            <a:r>
              <a:rPr lang="en-US" sz="3600" dirty="0" smtClean="0"/>
              <a:t>hope</a:t>
            </a:r>
          </a:p>
          <a:p>
            <a:pPr algn="ctr">
              <a:lnSpc>
                <a:spcPct val="150000"/>
              </a:lnSpc>
            </a:pPr>
            <a:r>
              <a:rPr lang="en-US" sz="3600" dirty="0" smtClean="0"/>
              <a:t>Hope </a:t>
            </a:r>
            <a:r>
              <a:rPr lang="en-US" sz="3600" dirty="0"/>
              <a:t>when I breathe Your </a:t>
            </a:r>
            <a:r>
              <a:rPr lang="en-US" sz="3600" dirty="0" smtClean="0"/>
              <a:t>name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Singing, Glory to God on this Christmas </a:t>
            </a:r>
            <a:r>
              <a:rPr lang="en-US" sz="3600" dirty="0" smtClean="0"/>
              <a:t>Day</a:t>
            </a:r>
            <a:endParaRPr lang="en-US" sz="3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515264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76200" y="152400"/>
            <a:ext cx="91440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It gives me peace, peace, </a:t>
            </a:r>
            <a:r>
              <a:rPr lang="en-US" sz="3600" dirty="0" smtClean="0"/>
              <a:t>peace</a:t>
            </a:r>
          </a:p>
          <a:p>
            <a:pPr algn="ctr">
              <a:lnSpc>
                <a:spcPct val="150000"/>
              </a:lnSpc>
            </a:pPr>
            <a:r>
              <a:rPr lang="en-US" sz="3600" dirty="0" smtClean="0"/>
              <a:t>And </a:t>
            </a:r>
            <a:r>
              <a:rPr lang="en-US" sz="3600" dirty="0"/>
              <a:t>the waves are </a:t>
            </a:r>
            <a:r>
              <a:rPr lang="en-US" sz="3600" dirty="0" smtClean="0"/>
              <a:t>stilled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I am resting in Your Word fulfilled!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It gives me peace, </a:t>
            </a:r>
            <a:r>
              <a:rPr lang="en-US" sz="3600" dirty="0" smtClean="0"/>
              <a:t>peace</a:t>
            </a:r>
          </a:p>
          <a:p>
            <a:pPr algn="ctr">
              <a:lnSpc>
                <a:spcPct val="150000"/>
              </a:lnSpc>
            </a:pPr>
            <a:r>
              <a:rPr lang="en-US" sz="3600" dirty="0" smtClean="0"/>
              <a:t>Peace </a:t>
            </a:r>
            <a:r>
              <a:rPr lang="en-US" sz="3600" dirty="0"/>
              <a:t>that I can’t </a:t>
            </a:r>
            <a:r>
              <a:rPr lang="en-US" sz="3600" dirty="0" smtClean="0"/>
              <a:t>explain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Singing, Glory to God on this Christmas </a:t>
            </a:r>
            <a:r>
              <a:rPr lang="en-US" sz="3600" dirty="0" smtClean="0"/>
              <a:t>Day</a:t>
            </a:r>
            <a:endParaRPr lang="en-US" sz="3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5299250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4800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And in this world of war and strife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Where fires of hate touch every </a:t>
            </a:r>
            <a:r>
              <a:rPr lang="en-US" sz="3600" dirty="0" smtClean="0"/>
              <a:t>life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I have no strength to set it </a:t>
            </a:r>
            <a:r>
              <a:rPr lang="en-US" sz="3600" dirty="0" smtClean="0"/>
              <a:t>right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But then You make a </a:t>
            </a:r>
            <a:r>
              <a:rPr lang="en-US" sz="3600" dirty="0" smtClean="0"/>
              <a:t>way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643687813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" y="152400"/>
            <a:ext cx="9144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 err="1"/>
              <a:t>‘Cause</a:t>
            </a:r>
            <a:r>
              <a:rPr lang="en-US" sz="3600" dirty="0"/>
              <a:t> You are love, love, </a:t>
            </a:r>
            <a:r>
              <a:rPr lang="en-US" sz="3600" dirty="0" smtClean="0"/>
              <a:t>love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A</a:t>
            </a:r>
            <a:r>
              <a:rPr lang="en-US" sz="3600" dirty="0" smtClean="0"/>
              <a:t>nd </a:t>
            </a:r>
            <a:r>
              <a:rPr lang="en-US" sz="3600" dirty="0"/>
              <a:t>You’re all I </a:t>
            </a:r>
            <a:r>
              <a:rPr lang="en-US" sz="3600" dirty="0" smtClean="0"/>
              <a:t>need 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You’re a fountain running true and </a:t>
            </a:r>
            <a:r>
              <a:rPr lang="en-US" sz="3600" dirty="0" smtClean="0"/>
              <a:t>deep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You are love, love, love, now I give You </a:t>
            </a:r>
            <a:r>
              <a:rPr lang="en-US" sz="3600" dirty="0" smtClean="0"/>
              <a:t>praise 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Singing, Glory to God on this Christmas Day!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5369585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8600"/>
            <a:ext cx="9144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You are my Hope, my Prince of </a:t>
            </a:r>
            <a:r>
              <a:rPr lang="en-US" sz="3600" dirty="0" smtClean="0"/>
              <a:t>Peace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I will lift my voice to the Savior </a:t>
            </a:r>
            <a:r>
              <a:rPr lang="en-US" sz="3600" dirty="0" smtClean="0"/>
              <a:t>King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My </a:t>
            </a:r>
            <a:r>
              <a:rPr lang="en-US" sz="3600" dirty="0" err="1"/>
              <a:t>ev’ry</a:t>
            </a:r>
            <a:r>
              <a:rPr lang="en-US" sz="3600" dirty="0"/>
              <a:t> song will bless Your </a:t>
            </a:r>
            <a:r>
              <a:rPr lang="en-US" sz="3600" dirty="0" smtClean="0"/>
              <a:t>name 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Singing, Gloria </a:t>
            </a:r>
            <a:r>
              <a:rPr lang="en-US" sz="3600" dirty="0" smtClean="0"/>
              <a:t>today</a:t>
            </a:r>
            <a:endParaRPr lang="en-US" sz="3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9749420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04800"/>
            <a:ext cx="9144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Now in the hope of who You </a:t>
            </a:r>
            <a:r>
              <a:rPr lang="en-US" sz="3600" dirty="0" smtClean="0"/>
              <a:t>are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And in the peace You give my </a:t>
            </a:r>
            <a:r>
              <a:rPr lang="en-US" sz="3600" dirty="0" smtClean="0"/>
              <a:t>heart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To think that love would come so </a:t>
            </a:r>
            <a:r>
              <a:rPr lang="en-US" sz="3600" dirty="0" smtClean="0"/>
              <a:t>far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This hallelujah </a:t>
            </a:r>
            <a:r>
              <a:rPr lang="en-US" sz="3600" dirty="0" smtClean="0"/>
              <a:t>starts</a:t>
            </a:r>
            <a:endParaRPr lang="en-US" sz="3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63194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24384" y="381000"/>
            <a:ext cx="9144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Oh, there is joy, joy, joy I will shout and </a:t>
            </a:r>
            <a:r>
              <a:rPr lang="en-US" sz="3600" dirty="0" smtClean="0"/>
              <a:t>sing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Let my praise be worthy of my King!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There is joy, joy, joy, </a:t>
            </a:r>
            <a:r>
              <a:rPr lang="en-US" sz="3600" dirty="0" err="1"/>
              <a:t>heav’n</a:t>
            </a:r>
            <a:r>
              <a:rPr lang="en-US" sz="3600" dirty="0"/>
              <a:t> and earth </a:t>
            </a:r>
            <a:r>
              <a:rPr lang="en-US" sz="3600" dirty="0" smtClean="0"/>
              <a:t>proclaim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Singing, Glory to God on this Christmas Day!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846289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" y="304800"/>
            <a:ext cx="9144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Oh, there is joy, joy, joy I will shout and </a:t>
            </a:r>
            <a:r>
              <a:rPr lang="en-US" sz="3600" dirty="0" smtClean="0"/>
              <a:t>sing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Let my praise be worthy of my King!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There is joy, joy, joy, </a:t>
            </a:r>
            <a:r>
              <a:rPr lang="en-US" sz="3600" dirty="0" err="1"/>
              <a:t>heav’n</a:t>
            </a:r>
            <a:r>
              <a:rPr lang="en-US" sz="3600" dirty="0"/>
              <a:t> and earth </a:t>
            </a:r>
            <a:r>
              <a:rPr lang="en-US" sz="3600" dirty="0" smtClean="0"/>
              <a:t>proclaim</a:t>
            </a:r>
            <a:endParaRPr lang="en-US" sz="3600" dirty="0"/>
          </a:p>
          <a:p>
            <a:pPr algn="ctr">
              <a:lnSpc>
                <a:spcPct val="150000"/>
              </a:lnSpc>
            </a:pPr>
            <a:r>
              <a:rPr lang="en-US" sz="3600" dirty="0"/>
              <a:t>Singing, Glory to God on this Christmas Day!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Singing, Glory to God on this Christmas Day!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037398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" y="36576"/>
            <a:ext cx="91440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/>
              <a:t>We’re </a:t>
            </a:r>
            <a:r>
              <a:rPr lang="en-US" sz="3600" dirty="0" err="1"/>
              <a:t>singin</a:t>
            </a:r>
            <a:r>
              <a:rPr lang="en-US" sz="3600" dirty="0"/>
              <a:t>’! We’re </a:t>
            </a:r>
            <a:r>
              <a:rPr lang="en-US" sz="3600" dirty="0" err="1"/>
              <a:t>shoutin</a:t>
            </a:r>
            <a:r>
              <a:rPr lang="en-US" sz="3600" dirty="0"/>
              <a:t>’!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Our God has come to save! </a:t>
            </a:r>
            <a:endParaRPr lang="en-US" sz="3600" dirty="0" smtClean="0"/>
          </a:p>
          <a:p>
            <a:pPr algn="ctr">
              <a:lnSpc>
                <a:spcPct val="150000"/>
              </a:lnSpc>
            </a:pPr>
            <a:r>
              <a:rPr lang="en-US" sz="3600" dirty="0" smtClean="0"/>
              <a:t>(</a:t>
            </a:r>
            <a:r>
              <a:rPr lang="en-US" sz="3600" dirty="0"/>
              <a:t>On this Christmas Day!)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We’re </a:t>
            </a:r>
            <a:r>
              <a:rPr lang="en-US" sz="3600" dirty="0" err="1"/>
              <a:t>singin</a:t>
            </a:r>
            <a:r>
              <a:rPr lang="en-US" sz="3600" dirty="0"/>
              <a:t>’! We’re </a:t>
            </a:r>
            <a:r>
              <a:rPr lang="en-US" sz="3600" dirty="0" err="1"/>
              <a:t>shoutin</a:t>
            </a:r>
            <a:r>
              <a:rPr lang="en-US" sz="3600" dirty="0"/>
              <a:t>’! 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Joy to the World!</a:t>
            </a:r>
          </a:p>
          <a:p>
            <a:pPr algn="ctr">
              <a:lnSpc>
                <a:spcPct val="150000"/>
              </a:lnSpc>
            </a:pPr>
            <a:r>
              <a:rPr lang="en-US" sz="3600" dirty="0"/>
              <a:t>On this Christmas Day!</a:t>
            </a:r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0" y="5013781"/>
            <a:ext cx="91440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On this Christmas Day</a:t>
            </a:r>
            <a:endParaRPr lang="en-US" sz="1200" dirty="0">
              <a:solidFill>
                <a:schemeClr val="bg1"/>
              </a:solidFill>
            </a:endParaRPr>
          </a:p>
          <a:p>
            <a:r>
              <a:rPr lang="en-US" sz="1200" dirty="0">
                <a:solidFill>
                  <a:schemeClr val="bg1"/>
                </a:solidFill>
              </a:rPr>
              <a:t>By David Moffitt / Sue C. Smith / Travis Cottrell</a:t>
            </a:r>
          </a:p>
          <a:p>
            <a:r>
              <a:rPr lang="en-US" sz="1200" dirty="0">
                <a:solidFill>
                  <a:schemeClr val="bg1"/>
                </a:solidFill>
              </a:rPr>
              <a:t>© Copyright 2017 Universal Music - Brentwood Benson Publishing / </a:t>
            </a:r>
            <a:r>
              <a:rPr lang="en-US" sz="1200" dirty="0" err="1">
                <a:solidFill>
                  <a:schemeClr val="bg1"/>
                </a:solidFill>
              </a:rPr>
              <a:t>TimeChange</a:t>
            </a:r>
            <a:r>
              <a:rPr lang="en-US" sz="1200" dirty="0">
                <a:solidFill>
                  <a:schemeClr val="bg1"/>
                </a:solidFill>
              </a:rPr>
              <a:t> Music / Great Revelation Music (ASCAP) / Universal Music - Brentwood Benson Songs / Songs from </a:t>
            </a:r>
            <a:r>
              <a:rPr lang="en-US" sz="1200" dirty="0" err="1">
                <a:solidFill>
                  <a:schemeClr val="bg1"/>
                </a:solidFill>
              </a:rPr>
              <a:t>Bobb</a:t>
            </a:r>
            <a:r>
              <a:rPr lang="en-US" sz="1200" dirty="0">
                <a:solidFill>
                  <a:schemeClr val="bg1"/>
                </a:solidFill>
              </a:rPr>
              <a:t> Avenue (BMI) (Administered at CapitolCMGPublishing.com). All rights reserved. Used by permission.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647061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52252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3301</TotalTime>
  <Words>4385</Words>
  <Application>Microsoft Office PowerPoint</Application>
  <PresentationFormat>On-screen Show (4:3)</PresentationFormat>
  <Paragraphs>615</Paragraphs>
  <Slides>140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140</vt:i4>
      </vt:variant>
    </vt:vector>
  </HeadingPairs>
  <TitlesOfParts>
    <vt:vector size="14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Universal Music Group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Roher, Jenna</dc:creator>
  <cp:lastModifiedBy>Roher, Jenna</cp:lastModifiedBy>
  <cp:revision>44</cp:revision>
  <dcterms:created xsi:type="dcterms:W3CDTF">2017-04-20T15:27:24Z</dcterms:created>
  <dcterms:modified xsi:type="dcterms:W3CDTF">2017-05-10T21:01:47Z</dcterms:modified>
</cp:coreProperties>
</file>